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4" r:id="rId6"/>
    <p:sldId id="350" r:id="rId7"/>
    <p:sldId id="340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407" r:id="rId23"/>
    <p:sldId id="399" r:id="rId24"/>
    <p:sldId id="400" r:id="rId25"/>
    <p:sldId id="401" r:id="rId26"/>
    <p:sldId id="408" r:id="rId27"/>
    <p:sldId id="402" r:id="rId28"/>
    <p:sldId id="409" r:id="rId29"/>
    <p:sldId id="403" r:id="rId30"/>
    <p:sldId id="404" r:id="rId31"/>
    <p:sldId id="383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315CD6A8-AC56-4ECB-873D-DCB51F95B61B}"/>
    <pc:docChg chg="modSld">
      <pc:chgData name="Gé Verbeek" userId="20d2065d-8055-4a68-a463-00777506795f" providerId="ADAL" clId="{315CD6A8-AC56-4ECB-873D-DCB51F95B61B}" dt="2024-05-29T13:45:26.102" v="2" actId="1076"/>
      <pc:docMkLst>
        <pc:docMk/>
      </pc:docMkLst>
      <pc:sldChg chg="modSp mod">
        <pc:chgData name="Gé Verbeek" userId="20d2065d-8055-4a68-a463-00777506795f" providerId="ADAL" clId="{315CD6A8-AC56-4ECB-873D-DCB51F95B61B}" dt="2024-05-29T13:45:26.102" v="2" actId="1076"/>
        <pc:sldMkLst>
          <pc:docMk/>
          <pc:sldMk cId="1275218087" sldId="385"/>
        </pc:sldMkLst>
        <pc:picChg chg="mod">
          <ac:chgData name="Gé Verbeek" userId="20d2065d-8055-4a68-a463-00777506795f" providerId="ADAL" clId="{315CD6A8-AC56-4ECB-873D-DCB51F95B61B}" dt="2024-05-29T13:45:26.102" v="2" actId="1076"/>
          <ac:picMkLst>
            <pc:docMk/>
            <pc:sldMk cId="1275218087" sldId="385"/>
            <ac:picMk id="2" creationId="{5A006ED7-1BD0-4F49-964E-0CFBEBB2304B}"/>
          </ac:picMkLst>
        </pc:picChg>
        <pc:picChg chg="mod">
          <ac:chgData name="Gé Verbeek" userId="20d2065d-8055-4a68-a463-00777506795f" providerId="ADAL" clId="{315CD6A8-AC56-4ECB-873D-DCB51F95B61B}" dt="2024-05-29T13:45:23.878" v="1" actId="14100"/>
          <ac:picMkLst>
            <pc:docMk/>
            <pc:sldMk cId="1275218087" sldId="385"/>
            <ac:picMk id="3" creationId="{961592E4-6938-45B6-A2F9-DA0DE5043924}"/>
          </ac:picMkLst>
        </pc:picChg>
      </pc:sldChg>
    </pc:docChg>
  </pc:docChgLst>
  <pc:docChgLst>
    <pc:chgData name="Gé Verbeek" userId="20d2065d-8055-4a68-a463-00777506795f" providerId="ADAL" clId="{A581DF8F-BBB6-4BB1-97E9-0A99BA225E20}"/>
    <pc:docChg chg="undo custSel addSld delSld modSld sldOrd">
      <pc:chgData name="Gé Verbeek" userId="20d2065d-8055-4a68-a463-00777506795f" providerId="ADAL" clId="{A581DF8F-BBB6-4BB1-97E9-0A99BA225E20}" dt="2022-04-07T18:17:26.113" v="550"/>
      <pc:docMkLst>
        <pc:docMk/>
      </pc:docMkLst>
      <pc:sldChg chg="modSp modAnim">
        <pc:chgData name="Gé Verbeek" userId="20d2065d-8055-4a68-a463-00777506795f" providerId="ADAL" clId="{A581DF8F-BBB6-4BB1-97E9-0A99BA225E20}" dt="2022-04-05T17:41:30.167" v="460"/>
        <pc:sldMkLst>
          <pc:docMk/>
          <pc:sldMk cId="0" sldId="340"/>
        </pc:sldMkLst>
        <pc:spChg chg="mod">
          <ac:chgData name="Gé Verbeek" userId="20d2065d-8055-4a68-a463-00777506795f" providerId="ADAL" clId="{A581DF8F-BBB6-4BB1-97E9-0A99BA225E20}" dt="2022-04-05T17:41:23.148" v="452" actId="20577"/>
          <ac:spMkLst>
            <pc:docMk/>
            <pc:sldMk cId="0" sldId="340"/>
            <ac:spMk id="7171" creationId="{8D8AB751-5123-4045-A621-E113D0ADAFB0}"/>
          </ac:spMkLst>
        </pc:spChg>
      </pc:sldChg>
      <pc:sldChg chg="addSp delSp modSp">
        <pc:chgData name="Gé Verbeek" userId="20d2065d-8055-4a68-a463-00777506795f" providerId="ADAL" clId="{A581DF8F-BBB6-4BB1-97E9-0A99BA225E20}" dt="2022-04-05T17:38:28.974" v="284" actId="1076"/>
        <pc:sldMkLst>
          <pc:docMk/>
          <pc:sldMk cId="3985291533" sldId="350"/>
        </pc:sldMkLst>
        <pc:spChg chg="del">
          <ac:chgData name="Gé Verbeek" userId="20d2065d-8055-4a68-a463-00777506795f" providerId="ADAL" clId="{A581DF8F-BBB6-4BB1-97E9-0A99BA225E20}" dt="2022-04-05T17:37:06.439" v="273"/>
          <ac:spMkLst>
            <pc:docMk/>
            <pc:sldMk cId="3985291533" sldId="350"/>
            <ac:spMk id="3" creationId="{003E5B92-6AEA-45A2-8725-060C9E4EEAC6}"/>
          </ac:spMkLst>
        </pc:spChg>
        <pc:picChg chg="add mod">
          <ac:chgData name="Gé Verbeek" userId="20d2065d-8055-4a68-a463-00777506795f" providerId="ADAL" clId="{A581DF8F-BBB6-4BB1-97E9-0A99BA225E20}" dt="2022-04-05T17:36:46.146" v="272" actId="1076"/>
          <ac:picMkLst>
            <pc:docMk/>
            <pc:sldMk cId="3985291533" sldId="350"/>
            <ac:picMk id="2" creationId="{EEFDB30D-116E-470A-A789-FA22C591218A}"/>
          </ac:picMkLst>
        </pc:picChg>
        <pc:picChg chg="add mod">
          <ac:chgData name="Gé Verbeek" userId="20d2065d-8055-4a68-a463-00777506795f" providerId="ADAL" clId="{A581DF8F-BBB6-4BB1-97E9-0A99BA225E20}" dt="2022-04-05T17:37:09.662" v="274" actId="1076"/>
          <ac:picMkLst>
            <pc:docMk/>
            <pc:sldMk cId="3985291533" sldId="350"/>
            <ac:picMk id="4" creationId="{1E7AE0D9-19B8-4D50-A4BC-7351B8914C22}"/>
          </ac:picMkLst>
        </pc:picChg>
        <pc:picChg chg="add mod">
          <ac:chgData name="Gé Verbeek" userId="20d2065d-8055-4a68-a463-00777506795f" providerId="ADAL" clId="{A581DF8F-BBB6-4BB1-97E9-0A99BA225E20}" dt="2022-04-05T17:37:28.807" v="276" actId="1076"/>
          <ac:picMkLst>
            <pc:docMk/>
            <pc:sldMk cId="3985291533" sldId="350"/>
            <ac:picMk id="5" creationId="{2A24B7F9-61FD-434A-9895-13929D554CA0}"/>
          </ac:picMkLst>
        </pc:picChg>
        <pc:picChg chg="add mod">
          <ac:chgData name="Gé Verbeek" userId="20d2065d-8055-4a68-a463-00777506795f" providerId="ADAL" clId="{A581DF8F-BBB6-4BB1-97E9-0A99BA225E20}" dt="2022-04-05T17:37:48.862" v="278" actId="1076"/>
          <ac:picMkLst>
            <pc:docMk/>
            <pc:sldMk cId="3985291533" sldId="350"/>
            <ac:picMk id="6" creationId="{862C6E7F-B7E2-425F-859C-216BA460B640}"/>
          </ac:picMkLst>
        </pc:picChg>
        <pc:picChg chg="add mod">
          <ac:chgData name="Gé Verbeek" userId="20d2065d-8055-4a68-a463-00777506795f" providerId="ADAL" clId="{A581DF8F-BBB6-4BB1-97E9-0A99BA225E20}" dt="2022-04-05T17:38:10.187" v="282" actId="1076"/>
          <ac:picMkLst>
            <pc:docMk/>
            <pc:sldMk cId="3985291533" sldId="350"/>
            <ac:picMk id="7" creationId="{E215F85F-E4C1-4ED0-8D87-69A963A828AF}"/>
          </ac:picMkLst>
        </pc:picChg>
        <pc:picChg chg="add mod">
          <ac:chgData name="Gé Verbeek" userId="20d2065d-8055-4a68-a463-00777506795f" providerId="ADAL" clId="{A581DF8F-BBB6-4BB1-97E9-0A99BA225E20}" dt="2022-04-05T17:38:28.974" v="284" actId="1076"/>
          <ac:picMkLst>
            <pc:docMk/>
            <pc:sldMk cId="3985291533" sldId="350"/>
            <ac:picMk id="8" creationId="{3898658D-ADF5-401E-ADD1-BA8D4A148D71}"/>
          </ac:picMkLst>
        </pc:picChg>
      </pc:sldChg>
      <pc:sldChg chg="addSp delSp modSp modAnim">
        <pc:chgData name="Gé Verbeek" userId="20d2065d-8055-4a68-a463-00777506795f" providerId="ADAL" clId="{A581DF8F-BBB6-4BB1-97E9-0A99BA225E20}" dt="2022-04-05T16:39:48.040" v="17" actId="1076"/>
        <pc:sldMkLst>
          <pc:docMk/>
          <pc:sldMk cId="1275218087" sldId="385"/>
        </pc:sldMkLst>
        <pc:picChg chg="mod">
          <ac:chgData name="Gé Verbeek" userId="20d2065d-8055-4a68-a463-00777506795f" providerId="ADAL" clId="{A581DF8F-BBB6-4BB1-97E9-0A99BA225E20}" dt="2022-04-05T16:39:37.183" v="14" actId="1076"/>
          <ac:picMkLst>
            <pc:docMk/>
            <pc:sldMk cId="1275218087" sldId="385"/>
            <ac:picMk id="3" creationId="{961592E4-6938-45B6-A2F9-DA0DE5043924}"/>
          </ac:picMkLst>
        </pc:picChg>
        <pc:picChg chg="add mod">
          <ac:chgData name="Gé Verbeek" userId="20d2065d-8055-4a68-a463-00777506795f" providerId="ADAL" clId="{A581DF8F-BBB6-4BB1-97E9-0A99BA225E20}" dt="2022-04-05T16:38:34.436" v="5" actId="1076"/>
          <ac:picMkLst>
            <pc:docMk/>
            <pc:sldMk cId="1275218087" sldId="385"/>
            <ac:picMk id="1026" creationId="{820430EE-240B-404E-800E-1311CA0C8965}"/>
          </ac:picMkLst>
        </pc:picChg>
        <pc:picChg chg="add del mod">
          <ac:chgData name="Gé Verbeek" userId="20d2065d-8055-4a68-a463-00777506795f" providerId="ADAL" clId="{A581DF8F-BBB6-4BB1-97E9-0A99BA225E20}" dt="2022-04-05T16:39:29.268" v="11"/>
          <ac:picMkLst>
            <pc:docMk/>
            <pc:sldMk cId="1275218087" sldId="385"/>
            <ac:picMk id="1028" creationId="{3B17B003-8245-4283-9BD7-905F235F2AF1}"/>
          </ac:picMkLst>
        </pc:picChg>
        <pc:picChg chg="add del mod">
          <ac:chgData name="Gé Verbeek" userId="20d2065d-8055-4a68-a463-00777506795f" providerId="ADAL" clId="{A581DF8F-BBB6-4BB1-97E9-0A99BA225E20}" dt="2022-04-05T16:39:42.235" v="15"/>
          <ac:picMkLst>
            <pc:docMk/>
            <pc:sldMk cId="1275218087" sldId="385"/>
            <ac:picMk id="1030" creationId="{714C7B04-0DA8-4F70-8D79-595C0DB0BD67}"/>
          </ac:picMkLst>
        </pc:picChg>
        <pc:picChg chg="add mod">
          <ac:chgData name="Gé Verbeek" userId="20d2065d-8055-4a68-a463-00777506795f" providerId="ADAL" clId="{A581DF8F-BBB6-4BB1-97E9-0A99BA225E20}" dt="2022-04-05T16:39:48.040" v="17" actId="1076"/>
          <ac:picMkLst>
            <pc:docMk/>
            <pc:sldMk cId="1275218087" sldId="385"/>
            <ac:picMk id="1032" creationId="{B4011438-3FD3-4F31-847D-83CBF8691E79}"/>
          </ac:picMkLst>
        </pc:picChg>
      </pc:sldChg>
      <pc:sldChg chg="addSp delSp modSp modAnim">
        <pc:chgData name="Gé Verbeek" userId="20d2065d-8055-4a68-a463-00777506795f" providerId="ADAL" clId="{A581DF8F-BBB6-4BB1-97E9-0A99BA225E20}" dt="2022-04-05T16:43:20.961" v="33"/>
        <pc:sldMkLst>
          <pc:docMk/>
          <pc:sldMk cId="3465509509" sldId="386"/>
        </pc:sldMkLst>
        <pc:spChg chg="mod">
          <ac:chgData name="Gé Verbeek" userId="20d2065d-8055-4a68-a463-00777506795f" providerId="ADAL" clId="{A581DF8F-BBB6-4BB1-97E9-0A99BA225E20}" dt="2022-04-05T16:42:02.590" v="24" actId="1076"/>
          <ac:spMkLst>
            <pc:docMk/>
            <pc:sldMk cId="3465509509" sldId="386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A581DF8F-BBB6-4BB1-97E9-0A99BA225E20}" dt="2022-04-05T16:41:51.905" v="21"/>
          <ac:picMkLst>
            <pc:docMk/>
            <pc:sldMk cId="3465509509" sldId="386"/>
            <ac:picMk id="2050" creationId="{72214B9C-1E0B-43B2-ADF7-98EC3E0D358C}"/>
          </ac:picMkLst>
        </pc:picChg>
        <pc:picChg chg="add del mod">
          <ac:chgData name="Gé Verbeek" userId="20d2065d-8055-4a68-a463-00777506795f" providerId="ADAL" clId="{A581DF8F-BBB6-4BB1-97E9-0A99BA225E20}" dt="2022-04-05T16:42:04.615" v="25"/>
          <ac:picMkLst>
            <pc:docMk/>
            <pc:sldMk cId="3465509509" sldId="386"/>
            <ac:picMk id="2052" creationId="{1077985D-6865-490E-9459-E53C755622D1}"/>
          </ac:picMkLst>
        </pc:picChg>
        <pc:picChg chg="add mod">
          <ac:chgData name="Gé Verbeek" userId="20d2065d-8055-4a68-a463-00777506795f" providerId="ADAL" clId="{A581DF8F-BBB6-4BB1-97E9-0A99BA225E20}" dt="2022-04-05T16:42:10.363" v="27" actId="1076"/>
          <ac:picMkLst>
            <pc:docMk/>
            <pc:sldMk cId="3465509509" sldId="386"/>
            <ac:picMk id="2054" creationId="{2BCCE377-8B54-4667-BE9A-7BEC27F84D32}"/>
          </ac:picMkLst>
        </pc:picChg>
      </pc:sldChg>
      <pc:sldChg chg="addSp delSp modSp delAnim modAnim">
        <pc:chgData name="Gé Verbeek" userId="20d2065d-8055-4a68-a463-00777506795f" providerId="ADAL" clId="{A581DF8F-BBB6-4BB1-97E9-0A99BA225E20}" dt="2022-04-07T18:02:26.669" v="520"/>
        <pc:sldMkLst>
          <pc:docMk/>
          <pc:sldMk cId="2463863826" sldId="387"/>
        </pc:sldMkLst>
        <pc:picChg chg="add del mod">
          <ac:chgData name="Gé Verbeek" userId="20d2065d-8055-4a68-a463-00777506795f" providerId="ADAL" clId="{A581DF8F-BBB6-4BB1-97E9-0A99BA225E20}" dt="2022-04-07T18:01:55.709" v="518" actId="478"/>
          <ac:picMkLst>
            <pc:docMk/>
            <pc:sldMk cId="2463863826" sldId="387"/>
            <ac:picMk id="2" creationId="{573ADC1C-78AE-407B-80FF-D1DE4D16A19E}"/>
          </ac:picMkLst>
        </pc:picChg>
        <pc:picChg chg="add mod">
          <ac:chgData name="Gé Verbeek" userId="20d2065d-8055-4a68-a463-00777506795f" providerId="ADAL" clId="{A581DF8F-BBB6-4BB1-97E9-0A99BA225E20}" dt="2022-04-07T18:02:04.515" v="519" actId="1076"/>
          <ac:picMkLst>
            <pc:docMk/>
            <pc:sldMk cId="2463863826" sldId="387"/>
            <ac:picMk id="3" creationId="{6DBB6B7C-702B-4202-9FA8-AD15115B8A0D}"/>
          </ac:picMkLst>
        </pc:picChg>
        <pc:picChg chg="add mod">
          <ac:chgData name="Gé Verbeek" userId="20d2065d-8055-4a68-a463-00777506795f" providerId="ADAL" clId="{A581DF8F-BBB6-4BB1-97E9-0A99BA225E20}" dt="2022-04-05T16:42:57.034" v="29" actId="1076"/>
          <ac:picMkLst>
            <pc:docMk/>
            <pc:sldMk cId="2463863826" sldId="387"/>
            <ac:picMk id="3074" creationId="{23702895-E7FA-4940-94EE-B632D58EE7B5}"/>
          </ac:picMkLst>
        </pc:picChg>
      </pc:sldChg>
      <pc:sldChg chg="addSp modSp modAnim">
        <pc:chgData name="Gé Verbeek" userId="20d2065d-8055-4a68-a463-00777506795f" providerId="ADAL" clId="{A581DF8F-BBB6-4BB1-97E9-0A99BA225E20}" dt="2022-04-07T17:56:02.967" v="515" actId="20577"/>
        <pc:sldMkLst>
          <pc:docMk/>
          <pc:sldMk cId="3473623221" sldId="389"/>
        </pc:sldMkLst>
        <pc:spChg chg="mod">
          <ac:chgData name="Gé Verbeek" userId="20d2065d-8055-4a68-a463-00777506795f" providerId="ADAL" clId="{A581DF8F-BBB6-4BB1-97E9-0A99BA225E20}" dt="2022-04-07T17:56:02.967" v="515" actId="20577"/>
          <ac:spMkLst>
            <pc:docMk/>
            <pc:sldMk cId="3473623221" sldId="389"/>
            <ac:spMk id="7171" creationId="{E224BC8B-2913-4038-A10D-36A485D9D174}"/>
          </ac:spMkLst>
        </pc:spChg>
        <pc:picChg chg="add mod">
          <ac:chgData name="Gé Verbeek" userId="20d2065d-8055-4a68-a463-00777506795f" providerId="ADAL" clId="{A581DF8F-BBB6-4BB1-97E9-0A99BA225E20}" dt="2022-04-05T17:42:44.668" v="462" actId="1076"/>
          <ac:picMkLst>
            <pc:docMk/>
            <pc:sldMk cId="3473623221" sldId="389"/>
            <ac:picMk id="2" creationId="{B1C01476-7AED-4791-AA78-8BA614681BF6}"/>
          </ac:picMkLst>
        </pc:picChg>
      </pc:sldChg>
      <pc:sldChg chg="addSp modSp modAnim">
        <pc:chgData name="Gé Verbeek" userId="20d2065d-8055-4a68-a463-00777506795f" providerId="ADAL" clId="{A581DF8F-BBB6-4BB1-97E9-0A99BA225E20}" dt="2022-04-05T17:48:09.523" v="474"/>
        <pc:sldMkLst>
          <pc:docMk/>
          <pc:sldMk cId="3093048245" sldId="391"/>
        </pc:sldMkLst>
        <pc:picChg chg="add mod">
          <ac:chgData name="Gé Verbeek" userId="20d2065d-8055-4a68-a463-00777506795f" providerId="ADAL" clId="{A581DF8F-BBB6-4BB1-97E9-0A99BA225E20}" dt="2022-04-05T17:45:56.064" v="467" actId="14100"/>
          <ac:picMkLst>
            <pc:docMk/>
            <pc:sldMk cId="3093048245" sldId="391"/>
            <ac:picMk id="2" creationId="{9E0E0974-9C0F-4109-A012-2813A37B85BD}"/>
          </ac:picMkLst>
        </pc:picChg>
        <pc:picChg chg="add mod">
          <ac:chgData name="Gé Verbeek" userId="20d2065d-8055-4a68-a463-00777506795f" providerId="ADAL" clId="{A581DF8F-BBB6-4BB1-97E9-0A99BA225E20}" dt="2022-04-05T17:48:06.139" v="473" actId="1076"/>
          <ac:picMkLst>
            <pc:docMk/>
            <pc:sldMk cId="3093048245" sldId="391"/>
            <ac:picMk id="3" creationId="{41C352F1-9A1C-4D08-8349-994C21E5A19E}"/>
          </ac:picMkLst>
        </pc:picChg>
      </pc:sldChg>
      <pc:sldChg chg="addSp modSp">
        <pc:chgData name="Gé Verbeek" userId="20d2065d-8055-4a68-a463-00777506795f" providerId="ADAL" clId="{A581DF8F-BBB6-4BB1-97E9-0A99BA225E20}" dt="2022-04-07T18:04:19.802" v="526" actId="20577"/>
        <pc:sldMkLst>
          <pc:docMk/>
          <pc:sldMk cId="2212135175" sldId="392"/>
        </pc:sldMkLst>
        <pc:spChg chg="mod">
          <ac:chgData name="Gé Verbeek" userId="20d2065d-8055-4a68-a463-00777506795f" providerId="ADAL" clId="{A581DF8F-BBB6-4BB1-97E9-0A99BA225E20}" dt="2022-04-07T18:04:19.802" v="526" actId="20577"/>
          <ac:spMkLst>
            <pc:docMk/>
            <pc:sldMk cId="2212135175" sldId="392"/>
            <ac:spMk id="7171" creationId="{E224BC8B-2913-4038-A10D-36A485D9D174}"/>
          </ac:spMkLst>
        </pc:spChg>
        <pc:picChg chg="add mod">
          <ac:chgData name="Gé Verbeek" userId="20d2065d-8055-4a68-a463-00777506795f" providerId="ADAL" clId="{A581DF8F-BBB6-4BB1-97E9-0A99BA225E20}" dt="2022-04-07T18:04:06.334" v="524" actId="1076"/>
          <ac:picMkLst>
            <pc:docMk/>
            <pc:sldMk cId="2212135175" sldId="392"/>
            <ac:picMk id="3" creationId="{C9C7A392-27C1-4F87-9DEB-357D353FBC5A}"/>
          </ac:picMkLst>
        </pc:picChg>
      </pc:sldChg>
      <pc:sldChg chg="addSp delSp modSp modAnim">
        <pc:chgData name="Gé Verbeek" userId="20d2065d-8055-4a68-a463-00777506795f" providerId="ADAL" clId="{A581DF8F-BBB6-4BB1-97E9-0A99BA225E20}" dt="2022-04-07T18:13:13.307" v="539"/>
        <pc:sldMkLst>
          <pc:docMk/>
          <pc:sldMk cId="1623267532" sldId="393"/>
        </pc:sldMkLst>
        <pc:spChg chg="mod">
          <ac:chgData name="Gé Verbeek" userId="20d2065d-8055-4a68-a463-00777506795f" providerId="ADAL" clId="{A581DF8F-BBB6-4BB1-97E9-0A99BA225E20}" dt="2022-04-07T18:12:35.342" v="529" actId="1076"/>
          <ac:spMkLst>
            <pc:docMk/>
            <pc:sldMk cId="1623267532" sldId="393"/>
            <ac:spMk id="5122" creationId="{80899F95-2E30-4511-922B-B88C19CF0D84}"/>
          </ac:spMkLst>
        </pc:spChg>
        <pc:picChg chg="add del mod">
          <ac:chgData name="Gé Verbeek" userId="20d2065d-8055-4a68-a463-00777506795f" providerId="ADAL" clId="{A581DF8F-BBB6-4BB1-97E9-0A99BA225E20}" dt="2022-04-07T18:12:35.840" v="530"/>
          <ac:picMkLst>
            <pc:docMk/>
            <pc:sldMk cId="1623267532" sldId="393"/>
            <ac:picMk id="1026" creationId="{E5E19C19-D90B-4B32-A9ED-0DD8D7083453}"/>
          </ac:picMkLst>
        </pc:picChg>
        <pc:picChg chg="add mod modCrop">
          <ac:chgData name="Gé Verbeek" userId="20d2065d-8055-4a68-a463-00777506795f" providerId="ADAL" clId="{A581DF8F-BBB6-4BB1-97E9-0A99BA225E20}" dt="2022-04-07T18:13:07.889" v="538" actId="1076"/>
          <ac:picMkLst>
            <pc:docMk/>
            <pc:sldMk cId="1623267532" sldId="393"/>
            <ac:picMk id="1028" creationId="{EAF52D18-F1E8-45B9-B7F3-37802675CD1E}"/>
          </ac:picMkLst>
        </pc:picChg>
      </pc:sldChg>
      <pc:sldChg chg="addSp delSp modSp modAnim">
        <pc:chgData name="Gé Verbeek" userId="20d2065d-8055-4a68-a463-00777506795f" providerId="ADAL" clId="{A581DF8F-BBB6-4BB1-97E9-0A99BA225E20}" dt="2022-04-07T18:13:34.186" v="540" actId="1076"/>
        <pc:sldMkLst>
          <pc:docMk/>
          <pc:sldMk cId="3429093580" sldId="394"/>
        </pc:sldMkLst>
        <pc:spChg chg="mod">
          <ac:chgData name="Gé Verbeek" userId="20d2065d-8055-4a68-a463-00777506795f" providerId="ADAL" clId="{A581DF8F-BBB6-4BB1-97E9-0A99BA225E20}" dt="2022-04-05T16:53:18.845" v="44" actId="1076"/>
          <ac:spMkLst>
            <pc:docMk/>
            <pc:sldMk cId="3429093580" sldId="394"/>
            <ac:spMk id="7171" creationId="{E224BC8B-2913-4038-A10D-36A485D9D174}"/>
          </ac:spMkLst>
        </pc:spChg>
        <pc:picChg chg="add mod">
          <ac:chgData name="Gé Verbeek" userId="20d2065d-8055-4a68-a463-00777506795f" providerId="ADAL" clId="{A581DF8F-BBB6-4BB1-97E9-0A99BA225E20}" dt="2022-04-05T16:52:29.756" v="39" actId="1076"/>
          <ac:picMkLst>
            <pc:docMk/>
            <pc:sldMk cId="3429093580" sldId="394"/>
            <ac:picMk id="4098" creationId="{764264E2-2847-43F1-BE4D-D0A51F7FB1B1}"/>
          </ac:picMkLst>
        </pc:picChg>
        <pc:picChg chg="add del mod">
          <ac:chgData name="Gé Verbeek" userId="20d2065d-8055-4a68-a463-00777506795f" providerId="ADAL" clId="{A581DF8F-BBB6-4BB1-97E9-0A99BA225E20}" dt="2022-04-05T16:53:33.019" v="45"/>
          <ac:picMkLst>
            <pc:docMk/>
            <pc:sldMk cId="3429093580" sldId="394"/>
            <ac:picMk id="4100" creationId="{4E9EDCEB-EAEB-4313-BBCA-D3333C0F81D1}"/>
          </ac:picMkLst>
        </pc:picChg>
        <pc:picChg chg="add mod">
          <ac:chgData name="Gé Verbeek" userId="20d2065d-8055-4a68-a463-00777506795f" providerId="ADAL" clId="{A581DF8F-BBB6-4BB1-97E9-0A99BA225E20}" dt="2022-04-07T18:13:34.186" v="540" actId="1076"/>
          <ac:picMkLst>
            <pc:docMk/>
            <pc:sldMk cId="3429093580" sldId="394"/>
            <ac:picMk id="4102" creationId="{0A7C1B54-D0AA-4E11-8788-2916FEF3CD03}"/>
          </ac:picMkLst>
        </pc:picChg>
        <pc:picChg chg="add mod">
          <ac:chgData name="Gé Verbeek" userId="20d2065d-8055-4a68-a463-00777506795f" providerId="ADAL" clId="{A581DF8F-BBB6-4BB1-97E9-0A99BA225E20}" dt="2022-04-05T16:54:10.816" v="53" actId="1076"/>
          <ac:picMkLst>
            <pc:docMk/>
            <pc:sldMk cId="3429093580" sldId="394"/>
            <ac:picMk id="4104" creationId="{395BF1B9-56EA-4251-BDA0-02DA17D7DBF9}"/>
          </ac:picMkLst>
        </pc:picChg>
        <pc:picChg chg="add mod">
          <ac:chgData name="Gé Verbeek" userId="20d2065d-8055-4a68-a463-00777506795f" providerId="ADAL" clId="{A581DF8F-BBB6-4BB1-97E9-0A99BA225E20}" dt="2022-04-05T16:54:51.941" v="58" actId="1076"/>
          <ac:picMkLst>
            <pc:docMk/>
            <pc:sldMk cId="3429093580" sldId="394"/>
            <ac:picMk id="4106" creationId="{281249F7-6D97-4F3C-9F27-2AD8807DE7C4}"/>
          </ac:picMkLst>
        </pc:picChg>
      </pc:sldChg>
      <pc:sldChg chg="addSp modSp modAnim">
        <pc:chgData name="Gé Verbeek" userId="20d2065d-8055-4a68-a463-00777506795f" providerId="ADAL" clId="{A581DF8F-BBB6-4BB1-97E9-0A99BA225E20}" dt="2022-04-05T16:57:32.661" v="71"/>
        <pc:sldMkLst>
          <pc:docMk/>
          <pc:sldMk cId="1840393443" sldId="395"/>
        </pc:sldMkLst>
        <pc:picChg chg="add mod">
          <ac:chgData name="Gé Verbeek" userId="20d2065d-8055-4a68-a463-00777506795f" providerId="ADAL" clId="{A581DF8F-BBB6-4BB1-97E9-0A99BA225E20}" dt="2022-04-05T16:57:20.166" v="68" actId="1076"/>
          <ac:picMkLst>
            <pc:docMk/>
            <pc:sldMk cId="1840393443" sldId="395"/>
            <ac:picMk id="2" creationId="{CD919A56-880D-4B5D-B459-A849A6FCDA62}"/>
          </ac:picMkLst>
        </pc:picChg>
        <pc:picChg chg="add mod">
          <ac:chgData name="Gé Verbeek" userId="20d2065d-8055-4a68-a463-00777506795f" providerId="ADAL" clId="{A581DF8F-BBB6-4BB1-97E9-0A99BA225E20}" dt="2022-04-05T16:55:15.903" v="61" actId="1076"/>
          <ac:picMkLst>
            <pc:docMk/>
            <pc:sldMk cId="1840393443" sldId="395"/>
            <ac:picMk id="4" creationId="{3FABD5AB-57C0-4320-966C-EA3DEF5C2D44}"/>
          </ac:picMkLst>
        </pc:picChg>
      </pc:sldChg>
      <pc:sldChg chg="addSp modSp modAnim">
        <pc:chgData name="Gé Verbeek" userId="20d2065d-8055-4a68-a463-00777506795f" providerId="ADAL" clId="{A581DF8F-BBB6-4BB1-97E9-0A99BA225E20}" dt="2022-04-05T16:59:07.542" v="81"/>
        <pc:sldMkLst>
          <pc:docMk/>
          <pc:sldMk cId="403863656" sldId="396"/>
        </pc:sldMkLst>
        <pc:picChg chg="add mod">
          <ac:chgData name="Gé Verbeek" userId="20d2065d-8055-4a68-a463-00777506795f" providerId="ADAL" clId="{A581DF8F-BBB6-4BB1-97E9-0A99BA225E20}" dt="2022-04-05T16:57:52.603" v="73" actId="1076"/>
          <ac:picMkLst>
            <pc:docMk/>
            <pc:sldMk cId="403863656" sldId="396"/>
            <ac:picMk id="2" creationId="{9A592DDD-1FF6-4FEA-B3EF-FC6D09FABF11}"/>
          </ac:picMkLst>
        </pc:picChg>
        <pc:picChg chg="add mod">
          <ac:chgData name="Gé Verbeek" userId="20d2065d-8055-4a68-a463-00777506795f" providerId="ADAL" clId="{A581DF8F-BBB6-4BB1-97E9-0A99BA225E20}" dt="2022-04-05T16:58:45.721" v="77" actId="1076"/>
          <ac:picMkLst>
            <pc:docMk/>
            <pc:sldMk cId="403863656" sldId="396"/>
            <ac:picMk id="3" creationId="{478EC67C-C711-4950-BD76-5998CFD2C9F7}"/>
          </ac:picMkLst>
        </pc:picChg>
      </pc:sldChg>
      <pc:sldChg chg="addSp delSp modSp delAnim modAnim">
        <pc:chgData name="Gé Verbeek" userId="20d2065d-8055-4a68-a463-00777506795f" providerId="ADAL" clId="{A581DF8F-BBB6-4BB1-97E9-0A99BA225E20}" dt="2022-04-07T18:14:38.754" v="541" actId="732"/>
        <pc:sldMkLst>
          <pc:docMk/>
          <pc:sldMk cId="1908415046" sldId="397"/>
        </pc:sldMkLst>
        <pc:spChg chg="add">
          <ac:chgData name="Gé Verbeek" userId="20d2065d-8055-4a68-a463-00777506795f" providerId="ADAL" clId="{A581DF8F-BBB6-4BB1-97E9-0A99BA225E20}" dt="2022-04-05T17:07:53.546" v="103"/>
          <ac:spMkLst>
            <pc:docMk/>
            <pc:sldMk cId="1908415046" sldId="397"/>
            <ac:spMk id="4" creationId="{26641E01-5138-49FB-A909-19DB50A1ACC4}"/>
          </ac:spMkLst>
        </pc:spChg>
        <pc:spChg chg="add">
          <ac:chgData name="Gé Verbeek" userId="20d2065d-8055-4a68-a463-00777506795f" providerId="ADAL" clId="{A581DF8F-BBB6-4BB1-97E9-0A99BA225E20}" dt="2022-04-05T17:07:58.837" v="104"/>
          <ac:spMkLst>
            <pc:docMk/>
            <pc:sldMk cId="1908415046" sldId="397"/>
            <ac:spMk id="5" creationId="{DA5EE26D-600C-4C72-928D-55290A548C05}"/>
          </ac:spMkLst>
        </pc:spChg>
        <pc:spChg chg="add">
          <ac:chgData name="Gé Verbeek" userId="20d2065d-8055-4a68-a463-00777506795f" providerId="ADAL" clId="{A581DF8F-BBB6-4BB1-97E9-0A99BA225E20}" dt="2022-04-05T17:08:09.677" v="105"/>
          <ac:spMkLst>
            <pc:docMk/>
            <pc:sldMk cId="1908415046" sldId="397"/>
            <ac:spMk id="6" creationId="{CFF69FA3-D19C-46FC-8641-DADDF71C5C3F}"/>
          </ac:spMkLst>
        </pc:spChg>
        <pc:picChg chg="add mod">
          <ac:chgData name="Gé Verbeek" userId="20d2065d-8055-4a68-a463-00777506795f" providerId="ADAL" clId="{A581DF8F-BBB6-4BB1-97E9-0A99BA225E20}" dt="2022-04-05T17:00:20.815" v="83" actId="1076"/>
          <ac:picMkLst>
            <pc:docMk/>
            <pc:sldMk cId="1908415046" sldId="397"/>
            <ac:picMk id="2" creationId="{C0421A8F-498B-448C-8667-69F1C0F4E41E}"/>
          </ac:picMkLst>
        </pc:picChg>
        <pc:picChg chg="add mod modCrop">
          <ac:chgData name="Gé Verbeek" userId="20d2065d-8055-4a68-a463-00777506795f" providerId="ADAL" clId="{A581DF8F-BBB6-4BB1-97E9-0A99BA225E20}" dt="2022-04-07T18:14:38.754" v="541" actId="732"/>
          <ac:picMkLst>
            <pc:docMk/>
            <pc:sldMk cId="1908415046" sldId="397"/>
            <ac:picMk id="3" creationId="{BA0AA79F-7AD1-411D-9891-01B96215EA25}"/>
          </ac:picMkLst>
        </pc:picChg>
        <pc:picChg chg="add mod">
          <ac:chgData name="Gé Verbeek" userId="20d2065d-8055-4a68-a463-00777506795f" providerId="ADAL" clId="{A581DF8F-BBB6-4BB1-97E9-0A99BA225E20}" dt="2022-04-05T17:08:26.533" v="108" actId="1076"/>
          <ac:picMkLst>
            <pc:docMk/>
            <pc:sldMk cId="1908415046" sldId="397"/>
            <ac:picMk id="7" creationId="{881BFB32-E7CF-4C2F-8C63-3DDE518D081B}"/>
          </ac:picMkLst>
        </pc:picChg>
        <pc:picChg chg="add del mod">
          <ac:chgData name="Gé Verbeek" userId="20d2065d-8055-4a68-a463-00777506795f" providerId="ADAL" clId="{A581DF8F-BBB6-4BB1-97E9-0A99BA225E20}" dt="2022-04-05T17:06:44.392" v="98" actId="478"/>
          <ac:picMkLst>
            <pc:docMk/>
            <pc:sldMk cId="1908415046" sldId="397"/>
            <ac:picMk id="5124" creationId="{169B7065-4627-4BC6-87A3-13B8E9B03287}"/>
          </ac:picMkLst>
        </pc:picChg>
      </pc:sldChg>
      <pc:sldChg chg="addSp delSp modSp modAnim">
        <pc:chgData name="Gé Verbeek" userId="20d2065d-8055-4a68-a463-00777506795f" providerId="ADAL" clId="{A581DF8F-BBB6-4BB1-97E9-0A99BA225E20}" dt="2022-04-05T17:18:39.139" v="136"/>
        <pc:sldMkLst>
          <pc:docMk/>
          <pc:sldMk cId="937133327" sldId="398"/>
        </pc:sldMkLst>
        <pc:spChg chg="mod">
          <ac:chgData name="Gé Verbeek" userId="20d2065d-8055-4a68-a463-00777506795f" providerId="ADAL" clId="{A581DF8F-BBB6-4BB1-97E9-0A99BA225E20}" dt="2022-04-05T17:18:31.236" v="135" actId="20577"/>
          <ac:spMkLst>
            <pc:docMk/>
            <pc:sldMk cId="937133327" sldId="398"/>
            <ac:spMk id="5122" creationId="{80899F95-2E30-4511-922B-B88C19CF0D84}"/>
          </ac:spMkLst>
        </pc:spChg>
        <pc:picChg chg="del">
          <ac:chgData name="Gé Verbeek" userId="20d2065d-8055-4a68-a463-00777506795f" providerId="ADAL" clId="{A581DF8F-BBB6-4BB1-97E9-0A99BA225E20}" dt="2022-04-05T17:18:39.139" v="136"/>
          <ac:picMkLst>
            <pc:docMk/>
            <pc:sldMk cId="937133327" sldId="398"/>
            <ac:picMk id="2" creationId="{E9CB3798-9CA2-4770-ACB9-206F84607F86}"/>
          </ac:picMkLst>
        </pc:picChg>
        <pc:picChg chg="add mod">
          <ac:chgData name="Gé Verbeek" userId="20d2065d-8055-4a68-a463-00777506795f" providerId="ADAL" clId="{A581DF8F-BBB6-4BB1-97E9-0A99BA225E20}" dt="2022-04-05T17:09:45.616" v="113" actId="1076"/>
          <ac:picMkLst>
            <pc:docMk/>
            <pc:sldMk cId="937133327" sldId="398"/>
            <ac:picMk id="7170" creationId="{957769C2-3159-4DEF-A4D7-65AE54E2F4C7}"/>
          </ac:picMkLst>
        </pc:picChg>
      </pc:sldChg>
      <pc:sldChg chg="addSp modSp modAnim">
        <pc:chgData name="Gé Verbeek" userId="20d2065d-8055-4a68-a463-00777506795f" providerId="ADAL" clId="{A581DF8F-BBB6-4BB1-97E9-0A99BA225E20}" dt="2022-04-05T17:11:05.937" v="121"/>
        <pc:sldMkLst>
          <pc:docMk/>
          <pc:sldMk cId="344272383" sldId="399"/>
        </pc:sldMkLst>
        <pc:picChg chg="add mod">
          <ac:chgData name="Gé Verbeek" userId="20d2065d-8055-4a68-a463-00777506795f" providerId="ADAL" clId="{A581DF8F-BBB6-4BB1-97E9-0A99BA225E20}" dt="2022-04-05T17:11:01.783" v="119" actId="1076"/>
          <ac:picMkLst>
            <pc:docMk/>
            <pc:sldMk cId="344272383" sldId="399"/>
            <ac:picMk id="8194" creationId="{CB96D102-A172-4EDE-8165-4BEE16DCFBBB}"/>
          </ac:picMkLst>
        </pc:picChg>
      </pc:sldChg>
      <pc:sldChg chg="addSp modSp modAnim">
        <pc:chgData name="Gé Verbeek" userId="20d2065d-8055-4a68-a463-00777506795f" providerId="ADAL" clId="{A581DF8F-BBB6-4BB1-97E9-0A99BA225E20}" dt="2022-04-07T18:15:28.776" v="542" actId="20577"/>
        <pc:sldMkLst>
          <pc:docMk/>
          <pc:sldMk cId="2097515228" sldId="400"/>
        </pc:sldMkLst>
        <pc:spChg chg="mod">
          <ac:chgData name="Gé Verbeek" userId="20d2065d-8055-4a68-a463-00777506795f" providerId="ADAL" clId="{A581DF8F-BBB6-4BB1-97E9-0A99BA225E20}" dt="2022-04-07T18:15:28.776" v="542" actId="20577"/>
          <ac:spMkLst>
            <pc:docMk/>
            <pc:sldMk cId="2097515228" sldId="400"/>
            <ac:spMk id="7171" creationId="{E224BC8B-2913-4038-A10D-36A485D9D174}"/>
          </ac:spMkLst>
        </pc:spChg>
        <pc:picChg chg="add mod">
          <ac:chgData name="Gé Verbeek" userId="20d2065d-8055-4a68-a463-00777506795f" providerId="ADAL" clId="{A581DF8F-BBB6-4BB1-97E9-0A99BA225E20}" dt="2022-04-05T16:56:37.403" v="66" actId="1076"/>
          <ac:picMkLst>
            <pc:docMk/>
            <pc:sldMk cId="2097515228" sldId="400"/>
            <ac:picMk id="2" creationId="{BC757021-EF53-4748-B18C-D1B1469D9FDF}"/>
          </ac:picMkLst>
        </pc:picChg>
        <pc:picChg chg="add mod">
          <ac:chgData name="Gé Verbeek" userId="20d2065d-8055-4a68-a463-00777506795f" providerId="ADAL" clId="{A581DF8F-BBB6-4BB1-97E9-0A99BA225E20}" dt="2022-04-05T17:01:08.771" v="87" actId="1076"/>
          <ac:picMkLst>
            <pc:docMk/>
            <pc:sldMk cId="2097515228" sldId="400"/>
            <ac:picMk id="3" creationId="{4483EA87-310A-489A-BD1F-08D294AB3941}"/>
          </ac:picMkLst>
        </pc:picChg>
      </pc:sldChg>
      <pc:sldChg chg="addSp delSp modSp modAnim">
        <pc:chgData name="Gé Verbeek" userId="20d2065d-8055-4a68-a463-00777506795f" providerId="ADAL" clId="{A581DF8F-BBB6-4BB1-97E9-0A99BA225E20}" dt="2022-04-07T18:17:26.113" v="550"/>
        <pc:sldMkLst>
          <pc:docMk/>
          <pc:sldMk cId="1679619848" sldId="401"/>
        </pc:sldMkLst>
        <pc:picChg chg="add mod">
          <ac:chgData name="Gé Verbeek" userId="20d2065d-8055-4a68-a463-00777506795f" providerId="ADAL" clId="{A581DF8F-BBB6-4BB1-97E9-0A99BA225E20}" dt="2022-04-07T18:16:37.232" v="544" actId="1076"/>
          <ac:picMkLst>
            <pc:docMk/>
            <pc:sldMk cId="1679619848" sldId="401"/>
            <ac:picMk id="2" creationId="{C102FC55-09B6-4B20-905F-3B83D93B253A}"/>
          </ac:picMkLst>
        </pc:picChg>
        <pc:picChg chg="add mod">
          <ac:chgData name="Gé Verbeek" userId="20d2065d-8055-4a68-a463-00777506795f" providerId="ADAL" clId="{A581DF8F-BBB6-4BB1-97E9-0A99BA225E20}" dt="2022-04-07T18:17:20.552" v="549" actId="1076"/>
          <ac:picMkLst>
            <pc:docMk/>
            <pc:sldMk cId="1679619848" sldId="401"/>
            <ac:picMk id="3" creationId="{DA1EA8FF-6A03-408A-B23F-E9623C95DDBF}"/>
          </ac:picMkLst>
        </pc:picChg>
        <pc:picChg chg="del">
          <ac:chgData name="Gé Verbeek" userId="20d2065d-8055-4a68-a463-00777506795f" providerId="ADAL" clId="{A581DF8F-BBB6-4BB1-97E9-0A99BA225E20}" dt="2022-04-05T17:24:08.485" v="148" actId="478"/>
          <ac:picMkLst>
            <pc:docMk/>
            <pc:sldMk cId="1679619848" sldId="401"/>
            <ac:picMk id="4" creationId="{40C46582-E016-4990-8BB4-9553E3244D78}"/>
          </ac:picMkLst>
        </pc:picChg>
      </pc:sldChg>
      <pc:sldChg chg="addSp modSp modAnim">
        <pc:chgData name="Gé Verbeek" userId="20d2065d-8055-4a68-a463-00777506795f" providerId="ADAL" clId="{A581DF8F-BBB6-4BB1-97E9-0A99BA225E20}" dt="2022-04-05T17:11:52.239" v="134"/>
        <pc:sldMkLst>
          <pc:docMk/>
          <pc:sldMk cId="3221391157" sldId="402"/>
        </pc:sldMkLst>
        <pc:spChg chg="mod">
          <ac:chgData name="Gé Verbeek" userId="20d2065d-8055-4a68-a463-00777506795f" providerId="ADAL" clId="{A581DF8F-BBB6-4BB1-97E9-0A99BA225E20}" dt="2022-04-05T17:11:45.023" v="132" actId="6549"/>
          <ac:spMkLst>
            <pc:docMk/>
            <pc:sldMk cId="3221391157" sldId="402"/>
            <ac:spMk id="7171" creationId="{E224BC8B-2913-4038-A10D-36A485D9D174}"/>
          </ac:spMkLst>
        </pc:spChg>
        <pc:picChg chg="add mod">
          <ac:chgData name="Gé Verbeek" userId="20d2065d-8055-4a68-a463-00777506795f" providerId="ADAL" clId="{A581DF8F-BBB6-4BB1-97E9-0A99BA225E20}" dt="2022-04-05T17:11:26.233" v="123" actId="14100"/>
          <ac:picMkLst>
            <pc:docMk/>
            <pc:sldMk cId="3221391157" sldId="402"/>
            <ac:picMk id="4" creationId="{4FF0FE7B-92CC-4BCF-B013-552153E6B657}"/>
          </ac:picMkLst>
        </pc:picChg>
      </pc:sldChg>
      <pc:sldChg chg="addSp delSp modSp modAnim">
        <pc:chgData name="Gé Verbeek" userId="20d2065d-8055-4a68-a463-00777506795f" providerId="ADAL" clId="{A581DF8F-BBB6-4BB1-97E9-0A99BA225E20}" dt="2022-04-05T17:36:12.080" v="268" actId="12"/>
        <pc:sldMkLst>
          <pc:docMk/>
          <pc:sldMk cId="408331531" sldId="403"/>
        </pc:sldMkLst>
        <pc:spChg chg="mod">
          <ac:chgData name="Gé Verbeek" userId="20d2065d-8055-4a68-a463-00777506795f" providerId="ADAL" clId="{A581DF8F-BBB6-4BB1-97E9-0A99BA225E20}" dt="2022-04-05T17:36:12.080" v="268" actId="12"/>
          <ac:spMkLst>
            <pc:docMk/>
            <pc:sldMk cId="408331531" sldId="403"/>
            <ac:spMk id="8" creationId="{095B7B65-3ED6-4825-B131-94623E6290D7}"/>
          </ac:spMkLst>
        </pc:spChg>
        <pc:picChg chg="add mod">
          <ac:chgData name="Gé Verbeek" userId="20d2065d-8055-4a68-a463-00777506795f" providerId="ADAL" clId="{A581DF8F-BBB6-4BB1-97E9-0A99BA225E20}" dt="2022-04-05T17:36:01.132" v="265" actId="1076"/>
          <ac:picMkLst>
            <pc:docMk/>
            <pc:sldMk cId="408331531" sldId="403"/>
            <ac:picMk id="2" creationId="{254CEE9F-E466-4D2E-BE13-992C8FDEC6F8}"/>
          </ac:picMkLst>
        </pc:picChg>
        <pc:picChg chg="del">
          <ac:chgData name="Gé Verbeek" userId="20d2065d-8055-4a68-a463-00777506795f" providerId="ADAL" clId="{A581DF8F-BBB6-4BB1-97E9-0A99BA225E20}" dt="2022-04-05T17:34:36.606" v="199" actId="478"/>
          <ac:picMkLst>
            <pc:docMk/>
            <pc:sldMk cId="408331531" sldId="403"/>
            <ac:picMk id="1032" creationId="{0355F8E5-991C-41E9-8FD6-A6F752AA225D}"/>
          </ac:picMkLst>
        </pc:picChg>
      </pc:sldChg>
      <pc:sldChg chg="addSp delSp modSp modAnim">
        <pc:chgData name="Gé Verbeek" userId="20d2065d-8055-4a68-a463-00777506795f" providerId="ADAL" clId="{A581DF8F-BBB6-4BB1-97E9-0A99BA225E20}" dt="2022-04-05T17:33:05.254" v="198" actId="20577"/>
        <pc:sldMkLst>
          <pc:docMk/>
          <pc:sldMk cId="3923554776" sldId="404"/>
        </pc:sldMkLst>
        <pc:spChg chg="mod">
          <ac:chgData name="Gé Verbeek" userId="20d2065d-8055-4a68-a463-00777506795f" providerId="ADAL" clId="{A581DF8F-BBB6-4BB1-97E9-0A99BA225E20}" dt="2022-04-05T17:33:05.254" v="198" actId="20577"/>
          <ac:spMkLst>
            <pc:docMk/>
            <pc:sldMk cId="3923554776" sldId="404"/>
            <ac:spMk id="5122" creationId="{80899F95-2E30-4511-922B-B88C19CF0D84}"/>
          </ac:spMkLst>
        </pc:spChg>
        <pc:spChg chg="del">
          <ac:chgData name="Gé Verbeek" userId="20d2065d-8055-4a68-a463-00777506795f" providerId="ADAL" clId="{A581DF8F-BBB6-4BB1-97E9-0A99BA225E20}" dt="2022-04-05T17:32:38.479" v="172"/>
          <ac:spMkLst>
            <pc:docMk/>
            <pc:sldMk cId="3923554776" sldId="404"/>
            <ac:spMk id="7171" creationId="{E224BC8B-2913-4038-A10D-36A485D9D174}"/>
          </ac:spMkLst>
        </pc:spChg>
        <pc:picChg chg="add mod">
          <ac:chgData name="Gé Verbeek" userId="20d2065d-8055-4a68-a463-00777506795f" providerId="ADAL" clId="{A581DF8F-BBB6-4BB1-97E9-0A99BA225E20}" dt="2022-04-05T17:32:43.340" v="174" actId="14100"/>
          <ac:picMkLst>
            <pc:docMk/>
            <pc:sldMk cId="3923554776" sldId="404"/>
            <ac:picMk id="2" creationId="{B75C160C-9431-467B-80D2-0990D929214C}"/>
          </ac:picMkLst>
        </pc:picChg>
      </pc:sldChg>
      <pc:sldChg chg="addSp delSp modSp add">
        <pc:chgData name="Gé Verbeek" userId="20d2065d-8055-4a68-a463-00777506795f" providerId="ADAL" clId="{A581DF8F-BBB6-4BB1-97E9-0A99BA225E20}" dt="2022-04-05T17:19:38.113" v="141" actId="14100"/>
        <pc:sldMkLst>
          <pc:docMk/>
          <pc:sldMk cId="2452207746" sldId="407"/>
        </pc:sldMkLst>
        <pc:spChg chg="del mod">
          <ac:chgData name="Gé Verbeek" userId="20d2065d-8055-4a68-a463-00777506795f" providerId="ADAL" clId="{A581DF8F-BBB6-4BB1-97E9-0A99BA225E20}" dt="2022-04-05T17:19:30.716" v="139"/>
          <ac:spMkLst>
            <pc:docMk/>
            <pc:sldMk cId="2452207746" sldId="407"/>
            <ac:spMk id="3" creationId="{EE244A34-187E-4E08-A563-2088F0A21CB2}"/>
          </ac:spMkLst>
        </pc:spChg>
        <pc:picChg chg="add mod">
          <ac:chgData name="Gé Verbeek" userId="20d2065d-8055-4a68-a463-00777506795f" providerId="ADAL" clId="{A581DF8F-BBB6-4BB1-97E9-0A99BA225E20}" dt="2022-04-05T17:19:38.113" v="141" actId="14100"/>
          <ac:picMkLst>
            <pc:docMk/>
            <pc:sldMk cId="2452207746" sldId="407"/>
            <ac:picMk id="4" creationId="{2DFC8E2E-5641-4DD3-873F-3A9F57C334EB}"/>
          </ac:picMkLst>
        </pc:picChg>
      </pc:sldChg>
      <pc:sldChg chg="addSp delSp modSp add">
        <pc:chgData name="Gé Verbeek" userId="20d2065d-8055-4a68-a463-00777506795f" providerId="ADAL" clId="{A581DF8F-BBB6-4BB1-97E9-0A99BA225E20}" dt="2022-04-05T17:24:02.270" v="147" actId="14100"/>
        <pc:sldMkLst>
          <pc:docMk/>
          <pc:sldMk cId="2171367605" sldId="408"/>
        </pc:sldMkLst>
        <pc:spChg chg="del mod">
          <ac:chgData name="Gé Verbeek" userId="20d2065d-8055-4a68-a463-00777506795f" providerId="ADAL" clId="{A581DF8F-BBB6-4BB1-97E9-0A99BA225E20}" dt="2022-04-05T17:23:54.630" v="144"/>
          <ac:spMkLst>
            <pc:docMk/>
            <pc:sldMk cId="2171367605" sldId="408"/>
            <ac:spMk id="3" creationId="{BB436181-FD23-480F-BF6D-108563CE4DD0}"/>
          </ac:spMkLst>
        </pc:spChg>
        <pc:picChg chg="add mod">
          <ac:chgData name="Gé Verbeek" userId="20d2065d-8055-4a68-a463-00777506795f" providerId="ADAL" clId="{A581DF8F-BBB6-4BB1-97E9-0A99BA225E20}" dt="2022-04-05T17:24:02.270" v="147" actId="14100"/>
          <ac:picMkLst>
            <pc:docMk/>
            <pc:sldMk cId="2171367605" sldId="408"/>
            <ac:picMk id="4" creationId="{36FC90EA-47B1-4B91-8DDF-74D7CECB4F89}"/>
          </ac:picMkLst>
        </pc:picChg>
      </pc:sldChg>
      <pc:sldChg chg="addSp delSp modSp add ord">
        <pc:chgData name="Gé Verbeek" userId="20d2065d-8055-4a68-a463-00777506795f" providerId="ADAL" clId="{A581DF8F-BBB6-4BB1-97E9-0A99BA225E20}" dt="2022-04-05T17:28:25.489" v="171"/>
        <pc:sldMkLst>
          <pc:docMk/>
          <pc:sldMk cId="618193043" sldId="409"/>
        </pc:sldMkLst>
        <pc:spChg chg="mod">
          <ac:chgData name="Gé Verbeek" userId="20d2065d-8055-4a68-a463-00777506795f" providerId="ADAL" clId="{A581DF8F-BBB6-4BB1-97E9-0A99BA225E20}" dt="2022-04-05T17:28:02.589" v="170" actId="20577"/>
          <ac:spMkLst>
            <pc:docMk/>
            <pc:sldMk cId="618193043" sldId="409"/>
            <ac:spMk id="2" creationId="{2A87A79A-5DEC-4C11-8211-A0241DC3E944}"/>
          </ac:spMkLst>
        </pc:spChg>
        <pc:spChg chg="del">
          <ac:chgData name="Gé Verbeek" userId="20d2065d-8055-4a68-a463-00777506795f" providerId="ADAL" clId="{A581DF8F-BBB6-4BB1-97E9-0A99BA225E20}" dt="2022-04-05T17:27:46.779" v="150"/>
          <ac:spMkLst>
            <pc:docMk/>
            <pc:sldMk cId="618193043" sldId="409"/>
            <ac:spMk id="3" creationId="{742F82D0-67AC-4E94-A2CC-56BDBE2E2EF4}"/>
          </ac:spMkLst>
        </pc:spChg>
        <pc:picChg chg="add mod">
          <ac:chgData name="Gé Verbeek" userId="20d2065d-8055-4a68-a463-00777506795f" providerId="ADAL" clId="{A581DF8F-BBB6-4BB1-97E9-0A99BA225E20}" dt="2022-04-05T17:27:52.755" v="153" actId="1076"/>
          <ac:picMkLst>
            <pc:docMk/>
            <pc:sldMk cId="618193043" sldId="409"/>
            <ac:picMk id="4" creationId="{FA1A1E3D-67DE-4BB6-8339-172774097A8D}"/>
          </ac:picMkLst>
        </pc:picChg>
      </pc:sldChg>
    </pc:docChg>
  </pc:docChgLst>
  <pc:docChgLst>
    <pc:chgData name="Gé Verbeek" userId="20d2065d-8055-4a68-a463-00777506795f" providerId="ADAL" clId="{4E9E4DBE-6759-42DA-A3F6-D3BC1530D8E0}"/>
    <pc:docChg chg="undo custSel addSld delSld modSld">
      <pc:chgData name="Gé Verbeek" userId="20d2065d-8055-4a68-a463-00777506795f" providerId="ADAL" clId="{4E9E4DBE-6759-42DA-A3F6-D3BC1530D8E0}" dt="2022-04-05T12:23:19.049" v="4192" actId="20577"/>
      <pc:docMkLst>
        <pc:docMk/>
      </pc:docMkLst>
      <pc:sldChg chg="addSp delSp modSp">
        <pc:chgData name="Gé Verbeek" userId="20d2065d-8055-4a68-a463-00777506795f" providerId="ADAL" clId="{4E9E4DBE-6759-42DA-A3F6-D3BC1530D8E0}" dt="2022-04-05T10:46:25.545" v="34" actId="478"/>
        <pc:sldMkLst>
          <pc:docMk/>
          <pc:sldMk cId="3985291533" sldId="350"/>
        </pc:sldMkLst>
        <pc:spChg chg="add mod">
          <ac:chgData name="Gé Verbeek" userId="20d2065d-8055-4a68-a463-00777506795f" providerId="ADAL" clId="{4E9E4DBE-6759-42DA-A3F6-D3BC1530D8E0}" dt="2022-04-05T10:46:25.545" v="34" actId="478"/>
          <ac:spMkLst>
            <pc:docMk/>
            <pc:sldMk cId="3985291533" sldId="350"/>
            <ac:spMk id="3" creationId="{003E5B92-6AEA-45A2-8725-060C9E4EEAC6}"/>
          </ac:spMkLst>
        </pc:spChg>
        <pc:spChg chg="mod">
          <ac:chgData name="Gé Verbeek" userId="20d2065d-8055-4a68-a463-00777506795f" providerId="ADAL" clId="{4E9E4DBE-6759-42DA-A3F6-D3BC1530D8E0}" dt="2022-04-05T10:46:23.016" v="32" actId="20577"/>
          <ac:spMkLst>
            <pc:docMk/>
            <pc:sldMk cId="3985291533" sldId="350"/>
            <ac:spMk id="5122" creationId="{80899F95-2E30-4511-922B-B88C19CF0D84}"/>
          </ac:spMkLst>
        </pc:spChg>
        <pc:picChg chg="del mod">
          <ac:chgData name="Gé Verbeek" userId="20d2065d-8055-4a68-a463-00777506795f" providerId="ADAL" clId="{4E9E4DBE-6759-42DA-A3F6-D3BC1530D8E0}" dt="2022-04-05T10:46:25.545" v="34" actId="478"/>
          <ac:picMkLst>
            <pc:docMk/>
            <pc:sldMk cId="3985291533" sldId="350"/>
            <ac:picMk id="6146" creationId="{97A20927-71FE-4FC9-B1C7-AF5A4D7D4E8D}"/>
          </ac:picMkLst>
        </pc:picChg>
      </pc:sldChg>
      <pc:sldChg chg="addSp delSp modSp delAnim modAnim">
        <pc:chgData name="Gé Verbeek" userId="20d2065d-8055-4a68-a463-00777506795f" providerId="ADAL" clId="{4E9E4DBE-6759-42DA-A3F6-D3BC1530D8E0}" dt="2022-04-05T10:51:15.970" v="96" actId="14100"/>
        <pc:sldMkLst>
          <pc:docMk/>
          <pc:sldMk cId="1275218087" sldId="385"/>
        </pc:sldMkLst>
        <pc:spChg chg="mod">
          <ac:chgData name="Gé Verbeek" userId="20d2065d-8055-4a68-a463-00777506795f" providerId="ADAL" clId="{4E9E4DBE-6759-42DA-A3F6-D3BC1530D8E0}" dt="2022-04-05T10:47:56.602" v="84" actId="20577"/>
          <ac:spMkLst>
            <pc:docMk/>
            <pc:sldMk cId="1275218087" sldId="385"/>
            <ac:spMk id="5122" creationId="{80899F95-2E30-4511-922B-B88C19CF0D84}"/>
          </ac:spMkLst>
        </pc:spChg>
        <pc:spChg chg="del mod">
          <ac:chgData name="Gé Verbeek" userId="20d2065d-8055-4a68-a463-00777506795f" providerId="ADAL" clId="{4E9E4DBE-6759-42DA-A3F6-D3BC1530D8E0}" dt="2022-04-05T10:50:12.574" v="85"/>
          <ac:spMkLst>
            <pc:docMk/>
            <pc:sldMk cId="1275218087" sldId="385"/>
            <ac:spMk id="7171" creationId="{E224BC8B-2913-4038-A10D-36A485D9D174}"/>
          </ac:spMkLst>
        </pc:spChg>
        <pc:picChg chg="add mod">
          <ac:chgData name="Gé Verbeek" userId="20d2065d-8055-4a68-a463-00777506795f" providerId="ADAL" clId="{4E9E4DBE-6759-42DA-A3F6-D3BC1530D8E0}" dt="2022-04-05T10:50:33.147" v="91" actId="14100"/>
          <ac:picMkLst>
            <pc:docMk/>
            <pc:sldMk cId="1275218087" sldId="385"/>
            <ac:picMk id="2" creationId="{5A006ED7-1BD0-4F49-964E-0CFBEBB2304B}"/>
          </ac:picMkLst>
        </pc:picChg>
        <pc:picChg chg="add mod">
          <ac:chgData name="Gé Verbeek" userId="20d2065d-8055-4a68-a463-00777506795f" providerId="ADAL" clId="{4E9E4DBE-6759-42DA-A3F6-D3BC1530D8E0}" dt="2022-04-05T10:51:15.970" v="96" actId="14100"/>
          <ac:picMkLst>
            <pc:docMk/>
            <pc:sldMk cId="1275218087" sldId="385"/>
            <ac:picMk id="3" creationId="{961592E4-6938-45B6-A2F9-DA0DE5043924}"/>
          </ac:picMkLst>
        </pc:picChg>
        <pc:picChg chg="del">
          <ac:chgData name="Gé Verbeek" userId="20d2065d-8055-4a68-a463-00777506795f" providerId="ADAL" clId="{4E9E4DBE-6759-42DA-A3F6-D3BC1530D8E0}" dt="2022-04-05T10:47:01.118" v="67" actId="478"/>
          <ac:picMkLst>
            <pc:docMk/>
            <pc:sldMk cId="1275218087" sldId="385"/>
            <ac:picMk id="8194" creationId="{1181CF7D-735B-4BCD-B0FB-A9E19E358638}"/>
          </ac:picMkLst>
        </pc:picChg>
        <pc:picChg chg="del">
          <ac:chgData name="Gé Verbeek" userId="20d2065d-8055-4a68-a463-00777506795f" providerId="ADAL" clId="{4E9E4DBE-6759-42DA-A3F6-D3BC1530D8E0}" dt="2022-04-05T10:47:02.126" v="68" actId="478"/>
          <ac:picMkLst>
            <pc:docMk/>
            <pc:sldMk cId="1275218087" sldId="385"/>
            <ac:picMk id="8196" creationId="{3295F8E9-AD65-4809-93A3-FF78C8B08CBE}"/>
          </ac:picMkLst>
        </pc:picChg>
      </pc:sldChg>
      <pc:sldChg chg="modSp add modAnim">
        <pc:chgData name="Gé Verbeek" userId="20d2065d-8055-4a68-a463-00777506795f" providerId="ADAL" clId="{4E9E4DBE-6759-42DA-A3F6-D3BC1530D8E0}" dt="2022-04-05T10:58:06.152" v="460" actId="20577"/>
        <pc:sldMkLst>
          <pc:docMk/>
          <pc:sldMk cId="3465509509" sldId="386"/>
        </pc:sldMkLst>
        <pc:spChg chg="mod">
          <ac:chgData name="Gé Verbeek" userId="20d2065d-8055-4a68-a463-00777506795f" providerId="ADAL" clId="{4E9E4DBE-6759-42DA-A3F6-D3BC1530D8E0}" dt="2022-04-05T10:52:20.426" v="122" actId="20577"/>
          <ac:spMkLst>
            <pc:docMk/>
            <pc:sldMk cId="3465509509" sldId="386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0:58:06.152" v="460" actId="20577"/>
          <ac:spMkLst>
            <pc:docMk/>
            <pc:sldMk cId="3465509509" sldId="386"/>
            <ac:spMk id="7171" creationId="{E224BC8B-2913-4038-A10D-36A485D9D174}"/>
          </ac:spMkLst>
        </pc:spChg>
      </pc:sldChg>
      <pc:sldChg chg="modSp add modAnim">
        <pc:chgData name="Gé Verbeek" userId="20d2065d-8055-4a68-a463-00777506795f" providerId="ADAL" clId="{4E9E4DBE-6759-42DA-A3F6-D3BC1530D8E0}" dt="2022-04-05T10:58:58.007" v="554" actId="20577"/>
        <pc:sldMkLst>
          <pc:docMk/>
          <pc:sldMk cId="2463863826" sldId="387"/>
        </pc:sldMkLst>
        <pc:spChg chg="mod">
          <ac:chgData name="Gé Verbeek" userId="20d2065d-8055-4a68-a463-00777506795f" providerId="ADAL" clId="{4E9E4DBE-6759-42DA-A3F6-D3BC1530D8E0}" dt="2022-04-05T10:57:56.138" v="458" actId="27636"/>
          <ac:spMkLst>
            <pc:docMk/>
            <pc:sldMk cId="2463863826" sldId="387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0:58:58.007" v="554" actId="20577"/>
          <ac:spMkLst>
            <pc:docMk/>
            <pc:sldMk cId="2463863826" sldId="387"/>
            <ac:spMk id="7171" creationId="{E224BC8B-2913-4038-A10D-36A485D9D174}"/>
          </ac:spMkLst>
        </pc:spChg>
      </pc:sldChg>
      <pc:sldChg chg="addSp modSp add modAnim">
        <pc:chgData name="Gé Verbeek" userId="20d2065d-8055-4a68-a463-00777506795f" providerId="ADAL" clId="{4E9E4DBE-6759-42DA-A3F6-D3BC1530D8E0}" dt="2022-04-05T11:02:20.204" v="721" actId="1076"/>
        <pc:sldMkLst>
          <pc:docMk/>
          <pc:sldMk cId="1943070080" sldId="388"/>
        </pc:sldMkLst>
        <pc:spChg chg="mod">
          <ac:chgData name="Gé Verbeek" userId="20d2065d-8055-4a68-a463-00777506795f" providerId="ADAL" clId="{4E9E4DBE-6759-42DA-A3F6-D3BC1530D8E0}" dt="2022-04-05T10:59:18.735" v="572" actId="20577"/>
          <ac:spMkLst>
            <pc:docMk/>
            <pc:sldMk cId="1943070080" sldId="388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1:02:15.428" v="720" actId="20577"/>
          <ac:spMkLst>
            <pc:docMk/>
            <pc:sldMk cId="1943070080" sldId="388"/>
            <ac:spMk id="7171" creationId="{E224BC8B-2913-4038-A10D-36A485D9D174}"/>
          </ac:spMkLst>
        </pc:spChg>
        <pc:picChg chg="add mod">
          <ac:chgData name="Gé Verbeek" userId="20d2065d-8055-4a68-a463-00777506795f" providerId="ADAL" clId="{4E9E4DBE-6759-42DA-A3F6-D3BC1530D8E0}" dt="2022-04-05T11:02:20.204" v="721" actId="1076"/>
          <ac:picMkLst>
            <pc:docMk/>
            <pc:sldMk cId="1943070080" sldId="388"/>
            <ac:picMk id="2" creationId="{F92D1566-92AD-44FD-9907-073C71C97C30}"/>
          </ac:picMkLst>
        </pc:picChg>
      </pc:sldChg>
      <pc:sldChg chg="modSp add modAnim">
        <pc:chgData name="Gé Verbeek" userId="20d2065d-8055-4a68-a463-00777506795f" providerId="ADAL" clId="{4E9E4DBE-6759-42DA-A3F6-D3BC1530D8E0}" dt="2022-04-05T11:05:07.135" v="956" actId="20577"/>
        <pc:sldMkLst>
          <pc:docMk/>
          <pc:sldMk cId="3473623221" sldId="389"/>
        </pc:sldMkLst>
        <pc:spChg chg="mod">
          <ac:chgData name="Gé Verbeek" userId="20d2065d-8055-4a68-a463-00777506795f" providerId="ADAL" clId="{4E9E4DBE-6759-42DA-A3F6-D3BC1530D8E0}" dt="2022-04-05T11:04:27.998" v="864" actId="20577"/>
          <ac:spMkLst>
            <pc:docMk/>
            <pc:sldMk cId="3473623221" sldId="389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1:05:07.135" v="956" actId="20577"/>
          <ac:spMkLst>
            <pc:docMk/>
            <pc:sldMk cId="3473623221" sldId="389"/>
            <ac:spMk id="7171" creationId="{E224BC8B-2913-4038-A10D-36A485D9D174}"/>
          </ac:spMkLst>
        </pc:spChg>
      </pc:sldChg>
      <pc:sldChg chg="modSp add modAnim">
        <pc:chgData name="Gé Verbeek" userId="20d2065d-8055-4a68-a463-00777506795f" providerId="ADAL" clId="{4E9E4DBE-6759-42DA-A3F6-D3BC1530D8E0}" dt="2022-04-05T11:08:08.974" v="1262" actId="20577"/>
        <pc:sldMkLst>
          <pc:docMk/>
          <pc:sldMk cId="1438281023" sldId="390"/>
        </pc:sldMkLst>
        <pc:spChg chg="mod">
          <ac:chgData name="Gé Verbeek" userId="20d2065d-8055-4a68-a463-00777506795f" providerId="ADAL" clId="{4E9E4DBE-6759-42DA-A3F6-D3BC1530D8E0}" dt="2022-04-05T11:05:22.885" v="974" actId="20577"/>
          <ac:spMkLst>
            <pc:docMk/>
            <pc:sldMk cId="1438281023" sldId="390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1:08:08.974" v="1262" actId="20577"/>
          <ac:spMkLst>
            <pc:docMk/>
            <pc:sldMk cId="1438281023" sldId="390"/>
            <ac:spMk id="7171" creationId="{E224BC8B-2913-4038-A10D-36A485D9D174}"/>
          </ac:spMkLst>
        </pc:spChg>
      </pc:sldChg>
      <pc:sldChg chg="modSp add modAnim">
        <pc:chgData name="Gé Verbeek" userId="20d2065d-8055-4a68-a463-00777506795f" providerId="ADAL" clId="{4E9E4DBE-6759-42DA-A3F6-D3BC1530D8E0}" dt="2022-04-05T11:18:36.166" v="1526" actId="20577"/>
        <pc:sldMkLst>
          <pc:docMk/>
          <pc:sldMk cId="3093048245" sldId="391"/>
        </pc:sldMkLst>
        <pc:spChg chg="mod">
          <ac:chgData name="Gé Verbeek" userId="20d2065d-8055-4a68-a463-00777506795f" providerId="ADAL" clId="{4E9E4DBE-6759-42DA-A3F6-D3BC1530D8E0}" dt="2022-04-05T11:09:31.737" v="1335" actId="6549"/>
          <ac:spMkLst>
            <pc:docMk/>
            <pc:sldMk cId="3093048245" sldId="391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1:18:36.166" v="1526" actId="20577"/>
          <ac:spMkLst>
            <pc:docMk/>
            <pc:sldMk cId="3093048245" sldId="391"/>
            <ac:spMk id="7171" creationId="{E224BC8B-2913-4038-A10D-36A485D9D174}"/>
          </ac:spMkLst>
        </pc:spChg>
      </pc:sldChg>
      <pc:sldChg chg="addSp modSp add modAnim">
        <pc:chgData name="Gé Verbeek" userId="20d2065d-8055-4a68-a463-00777506795f" providerId="ADAL" clId="{4E9E4DBE-6759-42DA-A3F6-D3BC1530D8E0}" dt="2022-04-05T11:23:33.877" v="1855" actId="1076"/>
        <pc:sldMkLst>
          <pc:docMk/>
          <pc:sldMk cId="2212135175" sldId="392"/>
        </pc:sldMkLst>
        <pc:spChg chg="mod">
          <ac:chgData name="Gé Verbeek" userId="20d2065d-8055-4a68-a463-00777506795f" providerId="ADAL" clId="{4E9E4DBE-6759-42DA-A3F6-D3BC1530D8E0}" dt="2022-04-05T11:17:49.032" v="1507" actId="20577"/>
          <ac:spMkLst>
            <pc:docMk/>
            <pc:sldMk cId="2212135175" sldId="392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1:20:36.088" v="1712" actId="20577"/>
          <ac:spMkLst>
            <pc:docMk/>
            <pc:sldMk cId="2212135175" sldId="392"/>
            <ac:spMk id="7171" creationId="{E224BC8B-2913-4038-A10D-36A485D9D174}"/>
          </ac:spMkLst>
        </pc:spChg>
        <pc:picChg chg="add mod">
          <ac:chgData name="Gé Verbeek" userId="20d2065d-8055-4a68-a463-00777506795f" providerId="ADAL" clId="{4E9E4DBE-6759-42DA-A3F6-D3BC1530D8E0}" dt="2022-04-05T11:23:33.877" v="1855" actId="1076"/>
          <ac:picMkLst>
            <pc:docMk/>
            <pc:sldMk cId="2212135175" sldId="392"/>
            <ac:picMk id="2" creationId="{76CB8600-2437-4840-8A81-94E40612AA16}"/>
          </ac:picMkLst>
        </pc:picChg>
      </pc:sldChg>
      <pc:sldChg chg="addSp modSp add modAnim">
        <pc:chgData name="Gé Verbeek" userId="20d2065d-8055-4a68-a463-00777506795f" providerId="ADAL" clId="{4E9E4DBE-6759-42DA-A3F6-D3BC1530D8E0}" dt="2022-04-05T11:23:04.181" v="1851" actId="14100"/>
        <pc:sldMkLst>
          <pc:docMk/>
          <pc:sldMk cId="1623267532" sldId="393"/>
        </pc:sldMkLst>
        <pc:spChg chg="mod">
          <ac:chgData name="Gé Verbeek" userId="20d2065d-8055-4a68-a463-00777506795f" providerId="ADAL" clId="{4E9E4DBE-6759-42DA-A3F6-D3BC1530D8E0}" dt="2022-04-05T11:20:51.126" v="1731" actId="20577"/>
          <ac:spMkLst>
            <pc:docMk/>
            <pc:sldMk cId="1623267532" sldId="393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1:22:22.850" v="1846" actId="20577"/>
          <ac:spMkLst>
            <pc:docMk/>
            <pc:sldMk cId="1623267532" sldId="393"/>
            <ac:spMk id="7171" creationId="{E224BC8B-2913-4038-A10D-36A485D9D174}"/>
          </ac:spMkLst>
        </pc:spChg>
        <pc:picChg chg="add mod">
          <ac:chgData name="Gé Verbeek" userId="20d2065d-8055-4a68-a463-00777506795f" providerId="ADAL" clId="{4E9E4DBE-6759-42DA-A3F6-D3BC1530D8E0}" dt="2022-04-05T11:23:04.181" v="1851" actId="14100"/>
          <ac:picMkLst>
            <pc:docMk/>
            <pc:sldMk cId="1623267532" sldId="393"/>
            <ac:picMk id="2" creationId="{ABB0B803-CF61-41B9-81D1-8B83F62F0202}"/>
          </ac:picMkLst>
        </pc:picChg>
      </pc:sldChg>
      <pc:sldChg chg="modSp add modAnim">
        <pc:chgData name="Gé Verbeek" userId="20d2065d-8055-4a68-a463-00777506795f" providerId="ADAL" clId="{4E9E4DBE-6759-42DA-A3F6-D3BC1530D8E0}" dt="2022-04-05T11:26:29.071" v="2067" actId="20577"/>
        <pc:sldMkLst>
          <pc:docMk/>
          <pc:sldMk cId="3429093580" sldId="394"/>
        </pc:sldMkLst>
        <pc:spChg chg="mod">
          <ac:chgData name="Gé Verbeek" userId="20d2065d-8055-4a68-a463-00777506795f" providerId="ADAL" clId="{4E9E4DBE-6759-42DA-A3F6-D3BC1530D8E0}" dt="2022-04-05T11:24:26.287" v="1874" actId="20577"/>
          <ac:spMkLst>
            <pc:docMk/>
            <pc:sldMk cId="3429093580" sldId="394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1:26:29.071" v="2067" actId="20577"/>
          <ac:spMkLst>
            <pc:docMk/>
            <pc:sldMk cId="3429093580" sldId="394"/>
            <ac:spMk id="7171" creationId="{E224BC8B-2913-4038-A10D-36A485D9D174}"/>
          </ac:spMkLst>
        </pc:spChg>
      </pc:sldChg>
      <pc:sldChg chg="modSp add modAnim">
        <pc:chgData name="Gé Verbeek" userId="20d2065d-8055-4a68-a463-00777506795f" providerId="ADAL" clId="{4E9E4DBE-6759-42DA-A3F6-D3BC1530D8E0}" dt="2022-04-05T11:29:23.042" v="2270" actId="20577"/>
        <pc:sldMkLst>
          <pc:docMk/>
          <pc:sldMk cId="1840393443" sldId="395"/>
        </pc:sldMkLst>
        <pc:spChg chg="mod">
          <ac:chgData name="Gé Verbeek" userId="20d2065d-8055-4a68-a463-00777506795f" providerId="ADAL" clId="{4E9E4DBE-6759-42DA-A3F6-D3BC1530D8E0}" dt="2022-04-05T11:27:17.432" v="2084" actId="20577"/>
          <ac:spMkLst>
            <pc:docMk/>
            <pc:sldMk cId="1840393443" sldId="395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1:29:23.042" v="2270" actId="20577"/>
          <ac:spMkLst>
            <pc:docMk/>
            <pc:sldMk cId="1840393443" sldId="395"/>
            <ac:spMk id="7171" creationId="{E224BC8B-2913-4038-A10D-36A485D9D174}"/>
          </ac:spMkLst>
        </pc:spChg>
      </pc:sldChg>
      <pc:sldChg chg="modSp add modAnim">
        <pc:chgData name="Gé Verbeek" userId="20d2065d-8055-4a68-a463-00777506795f" providerId="ADAL" clId="{4E9E4DBE-6759-42DA-A3F6-D3BC1530D8E0}" dt="2022-04-05T11:31:41.050" v="2500" actId="20577"/>
        <pc:sldMkLst>
          <pc:docMk/>
          <pc:sldMk cId="403863656" sldId="396"/>
        </pc:sldMkLst>
        <pc:spChg chg="mod">
          <ac:chgData name="Gé Verbeek" userId="20d2065d-8055-4a68-a463-00777506795f" providerId="ADAL" clId="{4E9E4DBE-6759-42DA-A3F6-D3BC1530D8E0}" dt="2022-04-05T11:29:43.299" v="2289" actId="20577"/>
          <ac:spMkLst>
            <pc:docMk/>
            <pc:sldMk cId="403863656" sldId="396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1:31:41.050" v="2500" actId="20577"/>
          <ac:spMkLst>
            <pc:docMk/>
            <pc:sldMk cId="403863656" sldId="396"/>
            <ac:spMk id="7171" creationId="{E224BC8B-2913-4038-A10D-36A485D9D174}"/>
          </ac:spMkLst>
        </pc:spChg>
      </pc:sldChg>
      <pc:sldChg chg="modSp add modAnim">
        <pc:chgData name="Gé Verbeek" userId="20d2065d-8055-4a68-a463-00777506795f" providerId="ADAL" clId="{4E9E4DBE-6759-42DA-A3F6-D3BC1530D8E0}" dt="2022-04-05T11:36:08.242" v="2791" actId="20577"/>
        <pc:sldMkLst>
          <pc:docMk/>
          <pc:sldMk cId="1908415046" sldId="397"/>
        </pc:sldMkLst>
        <pc:spChg chg="mod">
          <ac:chgData name="Gé Verbeek" userId="20d2065d-8055-4a68-a463-00777506795f" providerId="ADAL" clId="{4E9E4DBE-6759-42DA-A3F6-D3BC1530D8E0}" dt="2022-04-05T11:33:03.321" v="2516" actId="20577"/>
          <ac:spMkLst>
            <pc:docMk/>
            <pc:sldMk cId="1908415046" sldId="397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1:36:08.242" v="2791" actId="20577"/>
          <ac:spMkLst>
            <pc:docMk/>
            <pc:sldMk cId="1908415046" sldId="397"/>
            <ac:spMk id="7171" creationId="{E224BC8B-2913-4038-A10D-36A485D9D174}"/>
          </ac:spMkLst>
        </pc:spChg>
      </pc:sldChg>
      <pc:sldChg chg="modSp add modAnim">
        <pc:chgData name="Gé Verbeek" userId="20d2065d-8055-4a68-a463-00777506795f" providerId="ADAL" clId="{4E9E4DBE-6759-42DA-A3F6-D3BC1530D8E0}" dt="2022-04-05T11:41:09.981" v="3067" actId="20577"/>
        <pc:sldMkLst>
          <pc:docMk/>
          <pc:sldMk cId="937133327" sldId="398"/>
        </pc:sldMkLst>
        <pc:spChg chg="mod">
          <ac:chgData name="Gé Verbeek" userId="20d2065d-8055-4a68-a463-00777506795f" providerId="ADAL" clId="{4E9E4DBE-6759-42DA-A3F6-D3BC1530D8E0}" dt="2022-04-05T11:38:57.518" v="2819" actId="20577"/>
          <ac:spMkLst>
            <pc:docMk/>
            <pc:sldMk cId="937133327" sldId="398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1:41:09.981" v="3067" actId="20577"/>
          <ac:spMkLst>
            <pc:docMk/>
            <pc:sldMk cId="937133327" sldId="398"/>
            <ac:spMk id="7171" creationId="{E224BC8B-2913-4038-A10D-36A485D9D174}"/>
          </ac:spMkLst>
        </pc:spChg>
      </pc:sldChg>
      <pc:sldChg chg="modSp add modAnim">
        <pc:chgData name="Gé Verbeek" userId="20d2065d-8055-4a68-a463-00777506795f" providerId="ADAL" clId="{4E9E4DBE-6759-42DA-A3F6-D3BC1530D8E0}" dt="2022-04-05T11:43:54.196" v="3389" actId="20577"/>
        <pc:sldMkLst>
          <pc:docMk/>
          <pc:sldMk cId="344272383" sldId="399"/>
        </pc:sldMkLst>
        <pc:spChg chg="mod">
          <ac:chgData name="Gé Verbeek" userId="20d2065d-8055-4a68-a463-00777506795f" providerId="ADAL" clId="{4E9E4DBE-6759-42DA-A3F6-D3BC1530D8E0}" dt="2022-04-05T11:41:32.986" v="3098" actId="14100"/>
          <ac:spMkLst>
            <pc:docMk/>
            <pc:sldMk cId="344272383" sldId="399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1:43:54.196" v="3389" actId="20577"/>
          <ac:spMkLst>
            <pc:docMk/>
            <pc:sldMk cId="344272383" sldId="399"/>
            <ac:spMk id="7171" creationId="{E224BC8B-2913-4038-A10D-36A485D9D174}"/>
          </ac:spMkLst>
        </pc:spChg>
      </pc:sldChg>
      <pc:sldChg chg="modSp add modAnim">
        <pc:chgData name="Gé Verbeek" userId="20d2065d-8055-4a68-a463-00777506795f" providerId="ADAL" clId="{4E9E4DBE-6759-42DA-A3F6-D3BC1530D8E0}" dt="2022-04-05T11:48:34.169" v="3798" actId="20577"/>
        <pc:sldMkLst>
          <pc:docMk/>
          <pc:sldMk cId="2097515228" sldId="400"/>
        </pc:sldMkLst>
        <pc:spChg chg="mod">
          <ac:chgData name="Gé Verbeek" userId="20d2065d-8055-4a68-a463-00777506795f" providerId="ADAL" clId="{4E9E4DBE-6759-42DA-A3F6-D3BC1530D8E0}" dt="2022-04-05T11:44:07.996" v="3403" actId="20577"/>
          <ac:spMkLst>
            <pc:docMk/>
            <pc:sldMk cId="2097515228" sldId="400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1:48:34.169" v="3798" actId="20577"/>
          <ac:spMkLst>
            <pc:docMk/>
            <pc:sldMk cId="2097515228" sldId="400"/>
            <ac:spMk id="7171" creationId="{E224BC8B-2913-4038-A10D-36A485D9D174}"/>
          </ac:spMkLst>
        </pc:spChg>
      </pc:sldChg>
      <pc:sldChg chg="addSp modSp add modAnim">
        <pc:chgData name="Gé Verbeek" userId="20d2065d-8055-4a68-a463-00777506795f" providerId="ADAL" clId="{4E9E4DBE-6759-42DA-A3F6-D3BC1530D8E0}" dt="2022-04-05T12:05:48.593" v="4059"/>
        <pc:sldMkLst>
          <pc:docMk/>
          <pc:sldMk cId="1679619848" sldId="401"/>
        </pc:sldMkLst>
        <pc:spChg chg="mod">
          <ac:chgData name="Gé Verbeek" userId="20d2065d-8055-4a68-a463-00777506795f" providerId="ADAL" clId="{4E9E4DBE-6759-42DA-A3F6-D3BC1530D8E0}" dt="2022-04-05T11:49:41.592" v="3818" actId="20577"/>
          <ac:spMkLst>
            <pc:docMk/>
            <pc:sldMk cId="1679619848" sldId="401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1:51:33.124" v="4020" actId="20577"/>
          <ac:spMkLst>
            <pc:docMk/>
            <pc:sldMk cId="1679619848" sldId="401"/>
            <ac:spMk id="7171" creationId="{E224BC8B-2913-4038-A10D-36A485D9D174}"/>
          </ac:spMkLst>
        </pc:spChg>
        <pc:picChg chg="add">
          <ac:chgData name="Gé Verbeek" userId="20d2065d-8055-4a68-a463-00777506795f" providerId="ADAL" clId="{4E9E4DBE-6759-42DA-A3F6-D3BC1530D8E0}" dt="2022-04-05T12:05:48.593" v="4059"/>
          <ac:picMkLst>
            <pc:docMk/>
            <pc:sldMk cId="1679619848" sldId="401"/>
            <ac:picMk id="4" creationId="{40C46582-E016-4990-8BB4-9553E3244D78}"/>
          </ac:picMkLst>
        </pc:picChg>
      </pc:sldChg>
      <pc:sldChg chg="modSp add modAnim">
        <pc:chgData name="Gé Verbeek" userId="20d2065d-8055-4a68-a463-00777506795f" providerId="ADAL" clId="{4E9E4DBE-6759-42DA-A3F6-D3BC1530D8E0}" dt="2022-04-05T12:05:38.493" v="4058" actId="20577"/>
        <pc:sldMkLst>
          <pc:docMk/>
          <pc:sldMk cId="3221391157" sldId="402"/>
        </pc:sldMkLst>
        <pc:spChg chg="mod">
          <ac:chgData name="Gé Verbeek" userId="20d2065d-8055-4a68-a463-00777506795f" providerId="ADAL" clId="{4E9E4DBE-6759-42DA-A3F6-D3BC1530D8E0}" dt="2022-04-05T11:53:58.912" v="4055" actId="27636"/>
          <ac:spMkLst>
            <pc:docMk/>
            <pc:sldMk cId="3221391157" sldId="402"/>
            <ac:spMk id="5122" creationId="{80899F95-2E30-4511-922B-B88C19CF0D84}"/>
          </ac:spMkLst>
        </pc:spChg>
        <pc:spChg chg="mod">
          <ac:chgData name="Gé Verbeek" userId="20d2065d-8055-4a68-a463-00777506795f" providerId="ADAL" clId="{4E9E4DBE-6759-42DA-A3F6-D3BC1530D8E0}" dt="2022-04-05T12:05:38.493" v="4058" actId="20577"/>
          <ac:spMkLst>
            <pc:docMk/>
            <pc:sldMk cId="3221391157" sldId="402"/>
            <ac:spMk id="7171" creationId="{E224BC8B-2913-4038-A10D-36A485D9D174}"/>
          </ac:spMkLst>
        </pc:spChg>
      </pc:sldChg>
      <pc:sldChg chg="addSp delSp modSp add modAnim">
        <pc:chgData name="Gé Verbeek" userId="20d2065d-8055-4a68-a463-00777506795f" providerId="ADAL" clId="{4E9E4DBE-6759-42DA-A3F6-D3BC1530D8E0}" dt="2022-04-05T12:23:19.049" v="4192" actId="20577"/>
        <pc:sldMkLst>
          <pc:docMk/>
          <pc:sldMk cId="408331531" sldId="403"/>
        </pc:sldMkLst>
        <pc:spChg chg="add del mod">
          <ac:chgData name="Gé Verbeek" userId="20d2065d-8055-4a68-a463-00777506795f" providerId="ADAL" clId="{4E9E4DBE-6759-42DA-A3F6-D3BC1530D8E0}" dt="2022-04-05T12:18:41.664" v="4099"/>
          <ac:spMkLst>
            <pc:docMk/>
            <pc:sldMk cId="408331531" sldId="403"/>
            <ac:spMk id="3" creationId="{F1EFED91-26FA-4720-9B19-DB6FD99BAF10}"/>
          </ac:spMkLst>
        </pc:spChg>
        <pc:spChg chg="add del mod">
          <ac:chgData name="Gé Verbeek" userId="20d2065d-8055-4a68-a463-00777506795f" providerId="ADAL" clId="{4E9E4DBE-6759-42DA-A3F6-D3BC1530D8E0}" dt="2022-04-05T12:19:55.576" v="4106"/>
          <ac:spMkLst>
            <pc:docMk/>
            <pc:sldMk cId="408331531" sldId="403"/>
            <ac:spMk id="6" creationId="{DD5BC0E0-0D08-4D95-90DB-87404E1E50B2}"/>
          </ac:spMkLst>
        </pc:spChg>
        <pc:spChg chg="add mod">
          <ac:chgData name="Gé Verbeek" userId="20d2065d-8055-4a68-a463-00777506795f" providerId="ADAL" clId="{4E9E4DBE-6759-42DA-A3F6-D3BC1530D8E0}" dt="2022-04-05T12:23:19.049" v="4192" actId="20577"/>
          <ac:spMkLst>
            <pc:docMk/>
            <pc:sldMk cId="408331531" sldId="403"/>
            <ac:spMk id="8" creationId="{095B7B65-3ED6-4825-B131-94623E6290D7}"/>
          </ac:spMkLst>
        </pc:spChg>
        <pc:spChg chg="mod">
          <ac:chgData name="Gé Verbeek" userId="20d2065d-8055-4a68-a463-00777506795f" providerId="ADAL" clId="{4E9E4DBE-6759-42DA-A3F6-D3BC1530D8E0}" dt="2022-04-05T12:18:46.929" v="4103" actId="1076"/>
          <ac:spMkLst>
            <pc:docMk/>
            <pc:sldMk cId="408331531" sldId="403"/>
            <ac:spMk id="5122" creationId="{80899F95-2E30-4511-922B-B88C19CF0D84}"/>
          </ac:spMkLst>
        </pc:spChg>
        <pc:spChg chg="del">
          <ac:chgData name="Gé Verbeek" userId="20d2065d-8055-4a68-a463-00777506795f" providerId="ADAL" clId="{4E9E4DBE-6759-42DA-A3F6-D3BC1530D8E0}" dt="2022-04-05T12:06:12.525" v="4060"/>
          <ac:spMkLst>
            <pc:docMk/>
            <pc:sldMk cId="408331531" sldId="403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4E9E4DBE-6759-42DA-A3F6-D3BC1530D8E0}" dt="2022-04-05T12:06:42.042" v="4063" actId="478"/>
          <ac:picMkLst>
            <pc:docMk/>
            <pc:sldMk cId="408331531" sldId="403"/>
            <ac:picMk id="4" creationId="{B3EFDC33-9C9E-47B1-81F6-D1EB2C945C3F}"/>
          </ac:picMkLst>
        </pc:picChg>
        <pc:picChg chg="add del mod">
          <ac:chgData name="Gé Verbeek" userId="20d2065d-8055-4a68-a463-00777506795f" providerId="ADAL" clId="{4E9E4DBE-6759-42DA-A3F6-D3BC1530D8E0}" dt="2022-04-05T12:19:48.303" v="4105" actId="478"/>
          <ac:picMkLst>
            <pc:docMk/>
            <pc:sldMk cId="408331531" sldId="403"/>
            <ac:picMk id="1026" creationId="{4CCDB7AF-9153-4A8E-A44B-AB4600ECC6E8}"/>
          </ac:picMkLst>
        </pc:picChg>
        <pc:picChg chg="add del mod">
          <ac:chgData name="Gé Verbeek" userId="20d2065d-8055-4a68-a463-00777506795f" providerId="ADAL" clId="{4E9E4DBE-6759-42DA-A3F6-D3BC1530D8E0}" dt="2022-04-05T12:20:30.738" v="4112" actId="478"/>
          <ac:picMkLst>
            <pc:docMk/>
            <pc:sldMk cId="408331531" sldId="403"/>
            <ac:picMk id="1028" creationId="{4E696C80-97A2-4297-9332-5F4588603B13}"/>
          </ac:picMkLst>
        </pc:picChg>
        <pc:picChg chg="add del mod">
          <ac:chgData name="Gé Verbeek" userId="20d2065d-8055-4a68-a463-00777506795f" providerId="ADAL" clId="{4E9E4DBE-6759-42DA-A3F6-D3BC1530D8E0}" dt="2022-04-05T12:22:57.591" v="4160"/>
          <ac:picMkLst>
            <pc:docMk/>
            <pc:sldMk cId="408331531" sldId="403"/>
            <ac:picMk id="1030" creationId="{25508F59-B21E-4FF0-B0F6-C18113B65A20}"/>
          </ac:picMkLst>
        </pc:picChg>
        <pc:picChg chg="add mod">
          <ac:chgData name="Gé Verbeek" userId="20d2065d-8055-4a68-a463-00777506795f" providerId="ADAL" clId="{4E9E4DBE-6759-42DA-A3F6-D3BC1530D8E0}" dt="2022-04-05T12:23:02.889" v="4162" actId="1076"/>
          <ac:picMkLst>
            <pc:docMk/>
            <pc:sldMk cId="408331531" sldId="403"/>
            <ac:picMk id="1032" creationId="{0355F8E5-991C-41E9-8FD6-A6F752AA225D}"/>
          </ac:picMkLst>
        </pc:picChg>
      </pc:sldChg>
      <pc:sldChg chg="add">
        <pc:chgData name="Gé Verbeek" userId="20d2065d-8055-4a68-a463-00777506795f" providerId="ADAL" clId="{4E9E4DBE-6759-42DA-A3F6-D3BC1530D8E0}" dt="2022-04-05T11:24:08.147" v="1856"/>
        <pc:sldMkLst>
          <pc:docMk/>
          <pc:sldMk cId="3923554776" sldId="4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29-5-2024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29-5-2024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2902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26466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85388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73124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2415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7162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3944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35456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38582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06825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9317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9618B6C-A773-4FFC-9620-0808940A25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680D2C31-DB01-40D4-8109-B8C93F704D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2A28AD6D-565D-4DC5-85C4-47E29554C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F701D0-C2AC-44A3-A8E3-52E52608153B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23777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6148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0545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5807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90233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769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4765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22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43593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4664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3JGHSvtGEi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3iF1USpt-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tshwwHAZjI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qK3Pg_FuXU" TargetMode="Externa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Regenleiding onder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Voordeel: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Het gewas wordt alleen van onder nat zodat je minder last hebt van schimmelaantasting.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Als je veel ijzer in het water hebt heb je minder verkleuringen op de planten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Nadeel: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Buizen kunnen nog wel eens in de weg liggen.</a:t>
            </a:r>
          </a:p>
          <a:p>
            <a:pPr marL="342900" indent="-342900"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2810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Pen en boog sproeiers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Op de buizen worden de sproeiers gedraaid.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2 soorten sproeiers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Pen sproeiers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Roterende sproeiers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E0E0974-9C0F-4109-A012-2813A37B8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922" y="844076"/>
            <a:ext cx="2423227" cy="182148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1C352F1-9A1C-4D08-8349-994C21E5A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468" y="4525991"/>
            <a:ext cx="2512793" cy="188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482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Pensproeiers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Water komt uit een gaatje in de dop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Water spuit tegen een plaatje en “ketst” af.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Zo verspreid het water zich.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Afgifte doppen tussen 3 en 7 liter per minuut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6CB8600-2437-4840-8A81-94E40612A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339" y="4072378"/>
            <a:ext cx="3133066" cy="243682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9C7A392-27C1-4F87-9DEB-357D353FB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24" y="4769740"/>
            <a:ext cx="5577068" cy="18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35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Roterende sproeiers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Deze worden het meest gebruikt.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Beste waterverdeling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Minder capaciteit, daardoor langer water geven.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BB0B803-CF61-41B9-81D1-8B83F62F0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684" y="4289196"/>
            <a:ext cx="3554436" cy="2568804"/>
          </a:xfrm>
          <a:prstGeom prst="rect">
            <a:avLst/>
          </a:prstGeom>
        </p:spPr>
      </p:pic>
      <p:pic>
        <p:nvPicPr>
          <p:cNvPr id="1028" name="Picture 4" descr="https://www.netafim.nl/4a1266/globalassets/local/nederlands/products/sprinklers---beregening/7.13.jpg">
            <a:extLst>
              <a:ext uri="{FF2B5EF4-FFF2-40B4-BE49-F238E27FC236}">
                <a16:creationId xmlns:a16="http://schemas.microsoft.com/office/drawing/2014/main" id="{EAF52D18-F1E8-45B9-B7F3-37802675C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8" b="14466"/>
          <a:stretch/>
        </p:blipFill>
        <p:spPr bwMode="auto">
          <a:xfrm>
            <a:off x="7601322" y="4280006"/>
            <a:ext cx="3636662" cy="244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267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Druppelleidingen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Bij druppelirrigatie maak je gebruik van  een druppelleiding.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plant krijgt dan druppel voor druppel water.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Onderscheid in 3 soorten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 err="1"/>
              <a:t>Capilair</a:t>
            </a:r>
            <a:r>
              <a:rPr lang="nl-NL" dirty="0"/>
              <a:t> systeem</a:t>
            </a:r>
          </a:p>
          <a:p>
            <a:pPr marL="342900" indent="-342900">
              <a:defRPr/>
            </a:pPr>
            <a:r>
              <a:rPr lang="nl-NL" dirty="0"/>
              <a:t>Labyrint systeem</a:t>
            </a:r>
          </a:p>
          <a:p>
            <a:pPr marL="342900" indent="-342900">
              <a:defRPr/>
            </a:pPr>
            <a:r>
              <a:rPr lang="nl-NL" dirty="0" err="1"/>
              <a:t>Inline</a:t>
            </a:r>
            <a:r>
              <a:rPr lang="nl-NL" dirty="0"/>
              <a:t> systeem</a:t>
            </a:r>
          </a:p>
          <a:p>
            <a:pPr marL="342900" indent="-342900">
              <a:defRPr/>
            </a:pPr>
            <a:endParaRPr lang="nl-NL" dirty="0"/>
          </a:p>
        </p:txBody>
      </p:sp>
      <p:pic>
        <p:nvPicPr>
          <p:cNvPr id="4098" name="Picture 2" descr="Capillair (Rood/C) 2lt 85cm 3,2x0,8 cap-s zwart">
            <a:extLst>
              <a:ext uri="{FF2B5EF4-FFF2-40B4-BE49-F238E27FC236}">
                <a16:creationId xmlns:a16="http://schemas.microsoft.com/office/drawing/2014/main" id="{764264E2-2847-43F1-BE4D-D0A51F7F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79" y="40023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oducten - Meteor Systems">
            <a:extLst>
              <a:ext uri="{FF2B5EF4-FFF2-40B4-BE49-F238E27FC236}">
                <a16:creationId xmlns:a16="http://schemas.microsoft.com/office/drawing/2014/main" id="{0A7C1B54-D0AA-4E11-8788-2916FEF3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179" y="3556330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ruppelaars - Vos Capelle">
            <a:extLst>
              <a:ext uri="{FF2B5EF4-FFF2-40B4-BE49-F238E27FC236}">
                <a16:creationId xmlns:a16="http://schemas.microsoft.com/office/drawing/2014/main" id="{395BF1B9-56EA-4251-BDA0-02DA17D7D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80" y="4304580"/>
            <a:ext cx="1372596" cy="148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roducten - Meteor Systems">
            <a:extLst>
              <a:ext uri="{FF2B5EF4-FFF2-40B4-BE49-F238E27FC236}">
                <a16:creationId xmlns:a16="http://schemas.microsoft.com/office/drawing/2014/main" id="{281249F7-6D97-4F3C-9F27-2AD8807DE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54" y="486763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93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Capillair systeem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Uit een heel dun slangetje komt het water naar buiten.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Waterafgifte wordt bepaald door: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Druk die op de leiding staat</a:t>
            </a:r>
          </a:p>
          <a:p>
            <a:pPr marL="342900" indent="-342900">
              <a:defRPr/>
            </a:pPr>
            <a:r>
              <a:rPr lang="nl-NL" dirty="0"/>
              <a:t>Lengte van het slangetje</a:t>
            </a:r>
          </a:p>
          <a:p>
            <a:pPr marL="342900" indent="-342900">
              <a:defRPr/>
            </a:pPr>
            <a:r>
              <a:rPr lang="nl-NL" dirty="0"/>
              <a:t>Diameter van het slangetje</a:t>
            </a:r>
          </a:p>
        </p:txBody>
      </p:sp>
      <p:pic>
        <p:nvPicPr>
          <p:cNvPr id="4" name="Picture 2" descr="Capillair (Rood/C) 2lt 85cm 3,2x0,8 cap-s zwart">
            <a:extLst>
              <a:ext uri="{FF2B5EF4-FFF2-40B4-BE49-F238E27FC236}">
                <a16:creationId xmlns:a16="http://schemas.microsoft.com/office/drawing/2014/main" id="{3FABD5AB-57C0-4320-966C-EA3DEF5C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801" y="83905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D919A56-880D-4B5D-B459-A849A6FCD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474" y="4753334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934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Capillair systeem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nl-NL" dirty="0"/>
              <a:t>Er mag geen drukverschil in het systeem zitten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Water moet goed gefilterd worden om verstopping te voorkomen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Systeem mag niet op afschot liggen anders loopt het systeem leeg.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Druk tussen 0,5 en 1 bar.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A592DDD-1FF6-4FEA-B3EF-FC6D09FAB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64" y="4650885"/>
            <a:ext cx="2627604" cy="173141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78EC67C-C711-4950-BD76-5998CFD2C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25905">
            <a:off x="8212058" y="78178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36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Labyrint systeem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Het labyrint is een slingerend kanaal waardoor het water wordt geleid.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Hierdoor komt er een werveling in het water waardoor de druppelaar minder snel vervuilt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Om voldoende werveling te krijgen moet je de druk boven de 1 bar instellen.</a:t>
            </a:r>
          </a:p>
        </p:txBody>
      </p:sp>
      <p:pic>
        <p:nvPicPr>
          <p:cNvPr id="2" name="Picture 2" descr="WOODPECKER DRUPPELAAR | Netafim - Netafim">
            <a:extLst>
              <a:ext uri="{FF2B5EF4-FFF2-40B4-BE49-F238E27FC236}">
                <a16:creationId xmlns:a16="http://schemas.microsoft.com/office/drawing/2014/main" id="{C0421A8F-498B-448C-8667-69F1C0F4E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924" y="536438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A0AA79F-7AD1-411D-9891-01B96215EA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70" b="1"/>
          <a:stretch/>
        </p:blipFill>
        <p:spPr>
          <a:xfrm>
            <a:off x="8364836" y="4761781"/>
            <a:ext cx="3373765" cy="1316157"/>
          </a:xfrm>
          <a:prstGeom prst="rect">
            <a:avLst/>
          </a:prstGeom>
        </p:spPr>
      </p:pic>
      <p:sp>
        <p:nvSpPr>
          <p:cNvPr id="4" name="AutoShape 6" descr="Blauw Rood Zwart">
            <a:extLst>
              <a:ext uri="{FF2B5EF4-FFF2-40B4-BE49-F238E27FC236}">
                <a16:creationId xmlns:a16="http://schemas.microsoft.com/office/drawing/2014/main" id="{26641E01-5138-49FB-A909-19DB50A1A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8" descr="Blauw Rood Zwart">
            <a:extLst>
              <a:ext uri="{FF2B5EF4-FFF2-40B4-BE49-F238E27FC236}">
                <a16:creationId xmlns:a16="http://schemas.microsoft.com/office/drawing/2014/main" id="{DA5EE26D-600C-4C72-928D-55290A548C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0" descr="Blauw Rood Zwart">
            <a:extLst>
              <a:ext uri="{FF2B5EF4-FFF2-40B4-BE49-F238E27FC236}">
                <a16:creationId xmlns:a16="http://schemas.microsoft.com/office/drawing/2014/main" id="{CFF69FA3-D19C-46FC-8641-DADDF71C5C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81BFB32-E7CF-4C2F-8C63-3DDE518D0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371" y="4856279"/>
            <a:ext cx="1792857" cy="17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150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 err="1"/>
              <a:t>Zelfsafsluitende</a:t>
            </a:r>
            <a:r>
              <a:rPr lang="nl-NL" altLang="nl-NL" b="1" dirty="0"/>
              <a:t> druppelaar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6792157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Deze druppelaar openen en sluiten  vanzelf bij een bepaalde druk.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Als de druk wegvalt sluiten ze, zo loopt de leiding niet leeg.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Tevens zorgt dit ervoor dat de druppelaars op het zelfde tijdstip beginnen te druppelen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7170" name="Picture 2" descr="Kameleon druppelaar los 2L rood">
            <a:extLst>
              <a:ext uri="{FF2B5EF4-FFF2-40B4-BE49-F238E27FC236}">
                <a16:creationId xmlns:a16="http://schemas.microsoft.com/office/drawing/2014/main" id="{957769C2-3159-4DEF-A4D7-65AE54E2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256" y="4515927"/>
            <a:ext cx="2582174" cy="19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1333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5480D-E832-4E78-8336-25E4AB91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2DFC8E2E-5641-4DD3-873F-3A9F57C334E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3631" y="1656000"/>
            <a:ext cx="8419864" cy="47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0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8460702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Druk compenserende druppelaar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Deze geeft dezelfde waterafgifte bij een druk tussen 1,5 en 3,5 bar.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druppelaars gaan pas open als de druk 1,5 bar is, zodat alle druppelaars gelijk beginnen met druppelen.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Op deze manier hebben drukverschillen in de installatie geen invloed op de watergift</a:t>
            </a:r>
          </a:p>
        </p:txBody>
      </p:sp>
      <p:pic>
        <p:nvPicPr>
          <p:cNvPr id="8194" name="Picture 2" descr="Kameleon 2ltr+50+Rapier-zwart">
            <a:extLst>
              <a:ext uri="{FF2B5EF4-FFF2-40B4-BE49-F238E27FC236}">
                <a16:creationId xmlns:a16="http://schemas.microsoft.com/office/drawing/2014/main" id="{CB96D102-A172-4EDE-8165-4BEE16DC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84" y="4181642"/>
            <a:ext cx="2779143" cy="20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23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 err="1"/>
              <a:t>Inline</a:t>
            </a:r>
            <a:r>
              <a:rPr lang="nl-NL" altLang="nl-NL" b="1" dirty="0"/>
              <a:t> slangen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38604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Hier zitten de labyrintdruppelaars in de slangen zelf.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Door het labyrint verdeel je het water gelijkmatig, hier heb je ook afsluitbare en </a:t>
            </a:r>
            <a:r>
              <a:rPr lang="nl-NL" dirty="0" err="1"/>
              <a:t>drukcompenserende</a:t>
            </a:r>
            <a:r>
              <a:rPr lang="nl-NL" dirty="0"/>
              <a:t> systemen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Ook zie je nog wel eens gietdarmen, een plastic slurf met om de 4 cm een gaatje waar water uit komt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Bij gietdarmen geef je vooraan meer water dan achteraan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C757021-EF53-4748-B18C-D1B1469D9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345" y="592001"/>
            <a:ext cx="2466975" cy="184785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483EA87-310A-489A-BD1F-08D294AB3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806" y="463642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15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Eb en vloed systemen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Water loopt op de teeltvloer tot een bepaalde hoogte (1 of 2 cm).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Water blijft een bepaalde tijd staan zodat de plant het water kan opzuigen.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Water loopt weer weg naar een opvangbak.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102FC55-09B6-4B20-905F-3B83D93B2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736" y="535929"/>
            <a:ext cx="2895600" cy="158115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A1EA8FF-6A03-408A-B23F-E9623C95D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210" y="45229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19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7EA2D-9F1A-4C9A-9FF6-E81CBEC9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36FC90EA-47B1-4B91-8DDF-74D7CECB4F8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762" y="1268083"/>
            <a:ext cx="8752678" cy="49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67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Automatische spuit/giet boom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Een spuitboom is een buis met spuitdoppen/slangen die horizontaal over een gewas beweegt.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Om een gelijkmatige verdeling van de spuitvloeistof te krijgen, moet de spuitrobot een constante snelheid en hoogte of afstand hebben ten opzichte van het gewas.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Voor effectief spuiten is het essentieel dat je de rijsnelheid nauwkeurig kunt instellen.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F0FE7B-92CC-4BCF-B013-552153E6B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4540193"/>
            <a:ext cx="2684433" cy="201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911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7A79A-5DEC-4C11-8211-A0241DC3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Spuitboom Wouters</a:t>
            </a:r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FA1A1E3D-67DE-4BB6-8339-172774097A8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8906" y="1541929"/>
            <a:ext cx="7996687" cy="44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93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4337" y="582376"/>
            <a:ext cx="8854048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Radiografisch bestuurbare haspel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095B7B65-3ED6-4825-B131-94623E629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724" y="1679873"/>
            <a:ext cx="7828242" cy="4351338"/>
          </a:xfrm>
        </p:spPr>
        <p:txBody>
          <a:bodyPr/>
          <a:lstStyle/>
          <a:p>
            <a:r>
              <a:rPr lang="nl-NL" dirty="0"/>
              <a:t>Rolt automatisch op, </a:t>
            </a:r>
            <a:r>
              <a:rPr lang="nl-NL" dirty="0" err="1"/>
              <a:t>dmv</a:t>
            </a:r>
            <a:r>
              <a:rPr lang="nl-NL" dirty="0"/>
              <a:t> druk op een knop</a:t>
            </a:r>
          </a:p>
          <a:p>
            <a:endParaRPr lang="nl-NL" dirty="0"/>
          </a:p>
          <a:p>
            <a:r>
              <a:rPr lang="nl-NL" dirty="0"/>
              <a:t>Voor </a:t>
            </a:r>
            <a:r>
              <a:rPr lang="nl-NL" dirty="0" err="1"/>
              <a:t>pleksgewijs</a:t>
            </a:r>
            <a:r>
              <a:rPr lang="nl-NL" dirty="0"/>
              <a:t> water geven</a:t>
            </a:r>
          </a:p>
          <a:p>
            <a:endParaRPr lang="nl-NL" dirty="0"/>
          </a:p>
          <a:p>
            <a:pPr marL="342900" indent="-342900"/>
            <a:r>
              <a:rPr lang="nl-NL" dirty="0"/>
              <a:t>Door automatisch oprollen kan je smalle paadjes maken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54CEE9F-E466-4D2E-BE13-992C8FDEC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339" y="3856006"/>
            <a:ext cx="3853132" cy="288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15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Automatische slanghaspel</a:t>
            </a:r>
          </a:p>
        </p:txBody>
      </p:sp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B75C160C-9431-467B-80D2-0990D929214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9224" y="2060805"/>
            <a:ext cx="7271146" cy="409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5477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900114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Regenleiding-druppelslangen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E7AE0D9-19B8-4D50-A4BC-7351B8914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5517" y="1682785"/>
            <a:ext cx="1889924" cy="188992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EFDB30D-116E-470A-A789-FA22C5912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67" y="2076038"/>
            <a:ext cx="1786283" cy="178018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A24B7F9-61FD-434A-9895-13929D554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842" y="4420440"/>
            <a:ext cx="2469094" cy="18472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62C6E7F-B7E2-425F-859C-216BA460B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351" y="1914480"/>
            <a:ext cx="2170364" cy="210330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215F85F-E4C1-4ED0-8D87-69A963A82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8465" y="4103471"/>
            <a:ext cx="2857984" cy="214348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898658D-ADF5-401E-ADD1-BA8D4A148D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0071" y="4355380"/>
            <a:ext cx="246299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9153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67D3F4AD-E2D3-4EEF-8E5A-41A797B71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838200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Doel van de les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8D8AB751-5123-4045-A621-E113D0ADAF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2123834"/>
            <a:ext cx="6991350" cy="4391025"/>
          </a:xfrm>
        </p:spPr>
        <p:txBody>
          <a:bodyPr/>
          <a:lstStyle/>
          <a:p>
            <a:pPr indent="0">
              <a:buNone/>
            </a:pPr>
            <a:r>
              <a:rPr lang="nl-NL" altLang="nl-NL" dirty="0"/>
              <a:t>Regenleiding</a:t>
            </a:r>
          </a:p>
          <a:p>
            <a:pPr indent="0">
              <a:buNone/>
            </a:pPr>
            <a:r>
              <a:rPr lang="nl-NL" altLang="nl-NL" dirty="0"/>
              <a:t>Soorten sproeiers</a:t>
            </a:r>
          </a:p>
          <a:p>
            <a:pPr indent="0">
              <a:buNone/>
            </a:pPr>
            <a:r>
              <a:rPr lang="nl-NL" altLang="nl-NL" dirty="0"/>
              <a:t>Soorten druppelaars</a:t>
            </a:r>
          </a:p>
          <a:p>
            <a:pPr indent="0">
              <a:buNone/>
            </a:pPr>
            <a:r>
              <a:rPr lang="nl-NL" altLang="nl-NL" dirty="0" err="1"/>
              <a:t>Inline</a:t>
            </a:r>
            <a:r>
              <a:rPr lang="nl-NL" altLang="nl-NL" dirty="0"/>
              <a:t> slangen</a:t>
            </a:r>
          </a:p>
          <a:p>
            <a:pPr indent="0">
              <a:buNone/>
            </a:pPr>
            <a:r>
              <a:rPr lang="nl-NL" altLang="nl-NL" dirty="0"/>
              <a:t>Eb en vloed systeem</a:t>
            </a:r>
          </a:p>
          <a:p>
            <a:pPr indent="0">
              <a:buNone/>
            </a:pPr>
            <a:r>
              <a:rPr lang="nl-NL" altLang="nl-NL" dirty="0"/>
              <a:t>Automatische spuit/giet bomen</a:t>
            </a:r>
          </a:p>
          <a:p>
            <a:pPr indent="0">
              <a:buNone/>
            </a:pPr>
            <a:r>
              <a:rPr lang="nl-NL" altLang="nl-NL" dirty="0"/>
              <a:t>Automatische slangenhaspel</a:t>
            </a:r>
          </a:p>
          <a:p>
            <a:pPr indent="0">
              <a:buNone/>
            </a:pPr>
            <a:r>
              <a:rPr lang="nl-NL" altLang="nl-NL" dirty="0"/>
              <a:t>Afsluiting</a:t>
            </a:r>
          </a:p>
          <a:p>
            <a:pPr indent="0">
              <a:buNone/>
            </a:pPr>
            <a:endParaRPr lang="nl-NL" altLang="nl-NL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AAB5C878-EE90-41E1-A730-9BE2599DB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Regenleiding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5A006ED7-1BD0-4F49-964E-0CFBEBB23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6628" y="1869765"/>
            <a:ext cx="8362950" cy="183694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61592E4-6938-45B6-A2F9-DA0DE5043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11" y="3726952"/>
            <a:ext cx="10065369" cy="2220402"/>
          </a:xfrm>
          <a:prstGeom prst="rect">
            <a:avLst/>
          </a:prstGeom>
        </p:spPr>
      </p:pic>
      <p:pic>
        <p:nvPicPr>
          <p:cNvPr id="1026" name="Picture 2" descr="kassproeier,sproeier,sproeiers,beregening,regen,dan-sproeier,">
            <a:extLst>
              <a:ext uri="{FF2B5EF4-FFF2-40B4-BE49-F238E27FC236}">
                <a16:creationId xmlns:a16="http://schemas.microsoft.com/office/drawing/2014/main" id="{820430EE-240B-404E-800E-1311CA0C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950" y="677587"/>
            <a:ext cx="1890888" cy="18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unststof rondsproeier 3/8 inch ww draad, 216 ltr/u">
            <a:extLst>
              <a:ext uri="{FF2B5EF4-FFF2-40B4-BE49-F238E27FC236}">
                <a16:creationId xmlns:a16="http://schemas.microsoft.com/office/drawing/2014/main" id="{B4011438-3FD3-4F31-847D-83CBF8691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205" y="4626112"/>
            <a:ext cx="1781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180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Beregenen met regenleiding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Je start altijd met een volle regenleiding.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Als je de leiding laat leeglopen geeft bij een nieuwe regenbeurt het voorste gedeelte meer water dan het achterste gedeelte.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054" name="Picture 6" descr="Wat is het belang van de inbrengsnelheid bij irrigatie?: Glastuinbouw  Waterproof">
            <a:extLst>
              <a:ext uri="{FF2B5EF4-FFF2-40B4-BE49-F238E27FC236}">
                <a16:creationId xmlns:a16="http://schemas.microsoft.com/office/drawing/2014/main" id="{2BCCE377-8B54-4667-BE9A-7BEC27F84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79" y="4754863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095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Regenleiding</a:t>
            </a:r>
            <a:br>
              <a:rPr lang="nl-NL" altLang="nl-NL" b="1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Om te voorkomen dat de leiding leeg loopt kun je lekstopventielen gebruiken of de sproeiers staande plaatsen.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Met hangende sproeiers en een </a:t>
            </a:r>
            <a:r>
              <a:rPr lang="nl-NL" dirty="0" err="1"/>
              <a:t>lekstop</a:t>
            </a:r>
            <a:r>
              <a:rPr lang="nl-NL" dirty="0"/>
              <a:t> is er minder overlast van lekkende leidingen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074" name="Picture 2" descr="Producten - Meteor Systems">
            <a:extLst>
              <a:ext uri="{FF2B5EF4-FFF2-40B4-BE49-F238E27FC236}">
                <a16:creationId xmlns:a16="http://schemas.microsoft.com/office/drawing/2014/main" id="{23702895-E7FA-4940-94EE-B632D58E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905" y="59200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DBB6B7C-702B-4202-9FA8-AD15115B8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29" y="44181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63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Regenleiding boven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Voornamelijk bij oude bedrijven bij teelten als sla, spinazie en perkgoed.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Leidingen boven in de kas.</a:t>
            </a:r>
          </a:p>
          <a:p>
            <a:pPr indent="0">
              <a:buNone/>
              <a:defRPr/>
            </a:pPr>
            <a:r>
              <a:rPr lang="nl-NL" dirty="0"/>
              <a:t>1 of 2 leidingen per kap (3,20m)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92D1566-92AD-44FD-9907-073C71C97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267" y="3707295"/>
            <a:ext cx="4071885" cy="30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70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Regenleiding boven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 lnSpcReduction="10000"/>
          </a:bodyPr>
          <a:lstStyle/>
          <a:p>
            <a:pPr indent="0">
              <a:buNone/>
              <a:defRPr/>
            </a:pPr>
            <a:r>
              <a:rPr lang="nl-NL" dirty="0"/>
              <a:t>Voordeel: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Goedkope manier van water geven</a:t>
            </a:r>
          </a:p>
          <a:p>
            <a:pPr marL="342900" indent="-342900">
              <a:defRPr/>
            </a:pPr>
            <a:r>
              <a:rPr lang="nl-NL" dirty="0"/>
              <a:t>Planten worden helemaal nat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Nadeel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Water verdeling is niet gelijkmatig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Wordt soms ook gebruikt om in de zomer de luchtvochtigheid in de kas te verhogen.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1C01476-7AED-4791-AA78-8BA614681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682" y="109047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232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A19EB-BADE-474A-91BD-35E5F319F469}">
  <ds:schemaRefs>
    <ds:schemaRef ds:uri="88fa185b-b6f4-4426-890a-edc6532e8d4f"/>
    <ds:schemaRef ds:uri="521c7c86-cc27-4cef-8605-4ebb0342222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70FDC1-94A8-4830-BEED-F25231F295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739</TotalTime>
  <Words>719</Words>
  <Application>Microsoft Office PowerPoint</Application>
  <PresentationFormat>Breedbeeld</PresentationFormat>
  <Paragraphs>172</Paragraphs>
  <Slides>28</Slides>
  <Notes>23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1" baseType="lpstr">
      <vt:lpstr>Arial</vt:lpstr>
      <vt:lpstr>Calibri</vt:lpstr>
      <vt:lpstr>Kantoorthema</vt:lpstr>
      <vt:lpstr>PowerPoint-presentatie</vt:lpstr>
      <vt:lpstr>Aftrap</vt:lpstr>
      <vt:lpstr>Regenleiding-druppelslangen </vt:lpstr>
      <vt:lpstr>Doel van de les</vt:lpstr>
      <vt:lpstr>Regenleiding</vt:lpstr>
      <vt:lpstr>Beregenen met regenleiding</vt:lpstr>
      <vt:lpstr>Regenleiding </vt:lpstr>
      <vt:lpstr>Regenleiding boven</vt:lpstr>
      <vt:lpstr>Regenleiding boven</vt:lpstr>
      <vt:lpstr>Regenleiding onder</vt:lpstr>
      <vt:lpstr>Pen en boog sproeiers</vt:lpstr>
      <vt:lpstr>Pensproeiers</vt:lpstr>
      <vt:lpstr>Roterende sproeiers</vt:lpstr>
      <vt:lpstr>Druppelleidingen</vt:lpstr>
      <vt:lpstr>Capillair systeem</vt:lpstr>
      <vt:lpstr>Capillair systeem</vt:lpstr>
      <vt:lpstr>Labyrint systeem</vt:lpstr>
      <vt:lpstr>Zelfsafsluitende druppelaar</vt:lpstr>
      <vt:lpstr>PowerPoint-presentatie</vt:lpstr>
      <vt:lpstr>Druk compenserende druppelaar</vt:lpstr>
      <vt:lpstr>Inline slangen</vt:lpstr>
      <vt:lpstr>Eb en vloed systemen</vt:lpstr>
      <vt:lpstr>PowerPoint-presentatie</vt:lpstr>
      <vt:lpstr>Automatische spuit/giet boom</vt:lpstr>
      <vt:lpstr>Spuitboom Wouters</vt:lpstr>
      <vt:lpstr>Radiografisch bestuurbare haspel</vt:lpstr>
      <vt:lpstr>Automatische slanghaspel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107</cp:revision>
  <dcterms:created xsi:type="dcterms:W3CDTF">2020-11-10T08:38:03Z</dcterms:created>
  <dcterms:modified xsi:type="dcterms:W3CDTF">2024-05-29T13:45:34Z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